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64" r:id="rId10"/>
    <p:sldId id="258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F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20T13:17:38.56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1-20T13:18:02.936"/>
    </inkml:context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3526,'0'-495,"0"15267,0-14737,0-5232,0 5191</inkml:trace>
  <inkml:trace contextRef="#ctx0" brushRef="#br0" timeOffset="10307.412">14567 2239,'0'-10,"0"-181,0 14918,0-14798,0 1,0-38</inkml:trace>
  <inkml:trace contextRef="#ctx1" brushRef="#br1">0 2965 1984,'0'0'640,"2"-7"352,15-4-614,0 0 0,0-1 0,-1-1 0,-1 0 0,0-2 0,-1 1-1,-1-2 1,0 0 0,-1 0 0,-1-1 0,0-1 0,-1 1 0,-1-2 0,-1 0 0,4-14-378,17-37 347,2 1-1,4 2 1,2 1 0,3 2-1,3 2 1,50-55-347,50-26-77,6 6-1,164-115 78,-235 198 47,2 4 0,2 3-1,2 4 1,36-11-47,402-153 192,96-6-389,-135 77 95,100 2 102,10 32 198,216 0-294,-202 40 176,174-4-70,148 6-100,-753 51 141,846-26-81,-923 35 52,383 11-188,69 26 278,-322-18-107,51 17-5,-92-7 67,488 86-27,88 48-13,-237-10-97,-84-15 198,-262-76-72,103 29-112,-76-34 19,-20 13 144,-77-18-129,-13 15-340,-1 38 724,-5 19-378,-87-114 22,0 0-1,1-1 0,0 1 1,0-1-1,1-1 0,0 0 1,1 0-1,0 0 0,1 0-5,21 36 27,-28-41-25,0-1-1,0 0 1,0 1-1,0 0 1,0-1 0,-1 1-1,1 0 1,-1 0-1,0 0 1,0 0 0,0 0-1,0 0 1,-1 0-1,1 0 1,0 3-2,5 22-141,24 67 87,-27-83 53,-2-6 10,1 0 0,-1 0-1,1 0 1,0-1 0,1 1 0,-1-1 0,1 0 0,0 1 0,1-1-1,-1-1 1,2 3-9,-1-3-7,0 1 0,0-1 0,0 0-1,1 0 1,0-1 0,-1 1 0,1-1-1,0 0 1,1-1 0,-1 1 0,0-1-1,1 0 1,0 0 0,1 0 7,62 24-4720,-45-16 1067</inkml:trace>
  <inkml:trace contextRef="#ctx1" brushRef="#br1" timeOffset="2080.438">144 3163 3712,'15'6'2005,"-13"-6"-1429,28 27 720,-19-4-960,-28-18 1396,12-4-1409,15 4-511,36 21 124,29 15 122,2-1 308,1-4-1,1-3 0,2-3 1,11-2-366,264 91 426,-45-49-207,-108-30-73,180 28-9,-49-12-96,-3 14 1,111 48-42,-418-111 18,216 58 489,2-10-1,121 7-506,345-13 534,-669-47-540,650 6 112,-450-9-84,505-20-102,271-61 54,-209-30 37,-427 55 122,321-63-128,-7 31-154,-163 17 149,-281 29 90,4-15 22,129-28-218,159-44 116,-412 92 12,-3-5-1,-1-6 0,86-49-21,26-20-64,113-21 102,-107 21-12,25-33 44,-50-8 50,-114 78-299,-70 59 168,2 2 0,0 0 0,1 3 0,0 1 1,23-5 10,73-33-122,-115 46 137,-8 4 11,-1 1 1,0-2 0,0 1 0,0-1-1,-1-1 1,1 0 0,-1 0 0,-1 0 0,1-1-1,-1 0 1,0-1 0,2-3-27,85-94 82,-49 65-3112,-36 32 1647,-4 1-1123,-9-6-1510</inkml:trace>
  <inkml:trace contextRef="#ctx1" brushRef="#br1" timeOffset="21445.687">454 4256 5056,'23'32'6245,"-10"-22"-5598,0 1 0,-1 1 0,-1 0 0,0 0 0,-1 1 1,5 8-648,56 66 1551,39 27-895,31 38-277,59 133 176,116 173-257,-24-80-287,20 35 581,-170-232 53,88 82-645,128 154 408,-332-385-384,367 441 446,0-8 138,-254-301-304,94 82-304,259 224 421,-348-327-226,7-7-1,141 96-194,-208-171 46,-3 3-1,53 56-45,66 107 0,-89-75-3435,-109-149 3133,12 14-1787,-1-11-3183,-2-5 1560</inkml:trace>
  <inkml:trace contextRef="#ctx1" brushRef="#br1" timeOffset="22978.588">8611 10153 2912,'-17'24'1680,"18"-16"1168,1-7-2721,0 0-1,0 0 1,0-1 0,0 1 0,0 0-1,1-1 1,-1 1 0,0-1 0,0 0-1,0 0 1,1 0 0,-1 0 0,0 0 0,0 0-1,1-1 1,-1 1 0,0-1 0,0 0-1,0 1 1,0-1 0,0 0 0,0 0-1,0 0 1,0-1 0,0 1 0,0 0 0,0-1-1,-1 1-126,3-1 93,70-59 1475,98-143 745,-116 133-1884,189-237 472,54-66-165,-237 299-618,61-76 1001,74-121-1119,-36 13 347,-105 180-331,4 1 0,4 4 0,2 2 0,4 4 0,11-5-16,74-82 53,-112 100-50,-2-2-1,-2-2 1,-3-1-1,-1-5-2,34-57 33,111-129-311,41-54 380,-2-22-33,-23 6-64,7-17 86,45 3-54,-177 245-37,-4-3 0,21-46 0,60-140 305,38-61 873,-54 141-762,6-10 651,11-46 639,-112 199-1675,1 2 1,40-41-32,-12 13 177,-38 45-267,2 2-1,2 1 0,23-19 91,-38 33-1530,0 13-3425,-11 6 3857</inkml:trace>
  <inkml:trace contextRef="#ctx1" brushRef="#br1" timeOffset="56473.075">5698 10451 3904,'0'-12'3600,"0"13"-2848,2-6 362,25-12 177,37-49 965,-40 48-2105,0 0 1,2 2-1,-1 0 1,2 2-1,25-10-151,206-74 710,-27 21-604,-113 47-86,1 6-1,1 4 1,73 0-20,44 13-11,-54 1 262,-71 7-195,-64-2-121,-1 2 0,1 2 0,18 5 65,143 42-74,-89-14 244,-110-32-175,1 0 1,-1 0-1,1 1 0,-1 0 0,-1 1 0,1 0 0,-1 1 0,0 0 1,0 0-1,-1 1 0,6 7 5,129 126-37,-97-91 223,-1 18-175,-42-62-3,0 0 1,0 0-1,0 0 0,-1 0 1,0 1-1,0-1 0,-1 1 1,0-1-1,0 1 0,0 0 1,-1-1-1,0 1 0,0 0 1,-1-1-1,0 1 0,-1 3-8,-15 56 48,-1-31-10,15-24-31,-1 0 0,0-1 0,-1 1 0,0-1 0,0 0 0,-1 0 0,0 0 0,-1-1 1,0 0-1,-1 0 0,0-1 0,-8 7-7,-18 18-16,-21 25 96,13-31 11,0-1 1,-2-2-1,0-1 1,-2-3-1,0-2 0,-1-2 1,-21 3-92,-175 33-59,95-31-90,-25-21 346,-10-5-229,-173-32-112,303 29 235,0-3-1,1-2 0,-45-19-90,-68-16-201,-15-11 254,80 15 16,21-14-149,3 15 144,65 39-72,0 0 0,1-1 0,0-1 0,0 0 0,0 0 0,0-1 0,1 0 0,0-1 0,1 0 0,0 0 0,0-1 0,0 0 0,1 0 0,1 0 0,0-1 0,-4-9 8,6 10-65,1 0-1,0-1 0,1 1 1,0-1-1,1 0 0,0 1 1,0-1-1,1 0 0,1 0 1,-1 1-1,1-1 1,1 0-1,2-6 66,31-55-4235,-18 46 630,-6 13 2080</inkml:trace>
  <inkml:trace contextRef="#ctx1" brushRef="#br1" timeOffset="60642.932">5734 10563 4640,'-12'-7'2442,"91"-29"1502,32-13-2901,115-45-456,86-11-289,-196 74-343,2 5 0,22 2 45,-38 20 293,-99 4-269,-2 0-20,0 0 0,-1-1 1,1 1-1,0 0 1,-1 0-1,1 0 0,0 0 1,0 0-1,-1 0 1,1 0-1,0 0 1,-1 0-1,1 0 0,0 0 1,-1 1-1,1-1 1,0 0-1,-1 0 0,1 1 1,0-1-1,-1 0 1,1 1-1,-1-1 1,1 1-1,-1-1 0,1 1 1,-1-1-1,1 1 1,-1-1-1,1 1 0,-1-1 1,0 1-1,1 0 1,-1-1-1,0 1 1,1 0-1,-1-1 0,0 1 1,0 0-1,0-1 1,0 1-1,0 0 0,1-1 1,-1 1-1,-1 0 1,1-1-1,0 1 1,0 0-1,0 0-4,-1 1 6,0 1 1,0-1-1,0 0 0,-1 0 1,1 0-1,-1 0 0,1 0 1,-1 0-1,0-1 0,0 1 1,1 0-1,-1-1 1,0 1-1,-1-1 0,1 0 1,0 0-1,0 0 0,0 0 1,-1 0-1,1 0 0,-1 0-6,-9 4 27,-137 55-10,-94 23-17,134-48-6,87-28 7,-191 53 35,177-60 44,42-9 16,70-26 171,173-83-91,-30 35-470,156-34 294,-150 62 176,-189 49-186,-37 7 11,1-1 0,0 0 0,-1 0 0,1 0 0,0 1 0,0-1 0,0 0 0,-1 0 0,1 1 0,0-1 0,0 0 0,0 1 0,-1-1 0,1 0 0,0 0 0,0 1 0,0-1 0,0 0 0,0 1 0,0-1 0,0 0 0,0 1 0,0-1 0,0 0 0,0 1 0,0-1 0,0 0 0,0 1 1,0-1-1,0 0 0,0 1 0,0-1 0,0 0 0,1 1 0,-1-1 0,0 0 0,0 0 0,0 1 0,0-1 0,1 0 0,-1 0 0,0 1 0,0-1 0,1 0 0,-1 0 0,0 0 0,0 1 0,1-1 0,-1 0 0,0 0 0,1 0 0,-1 0 0,0 0 0,1 1 0,-1-1 0,0 0 0,1 0 0,-1 0 0,0 0 1,1 0-1,-1 0 0,1 0-1,-87 41-64,-187 45 85,-12 0-48,-72 12 177,351-97-133,12-3 48,17-5 34,83-32-76,2 4-1,1 5 1,1 5 0,8 4-23,-26 5 32,-72 22-144,-80 24-144,-177 41 320,-65 4-203,66-37 358,149-43 90,86 4-301,0 1 1,-1-1-1,1 1 1,0-1-1,0 1 1,0-1-1,0 0 1,0 0-1,0 1 0,0-1 1,1 0-1,-1 0 1,0 0-1,0 0 1,1 0-1,-1 0 1,0 0-1,1 0 1,-1 0-1,1-1 1,-1 1-1,1 0 0,0 0 1,0 0-1,-1 0 1,1-1-1,0 1 1,0 0-1,0 0 1,0-1-1,0 1 1,1 0-1,-1 0 1,0 0-1,0-1 0,1 1 1,-1 0-1,1 0 1,-1 0-1,1 0 1,0 0-1,-1 0 1,1 0-1,0 0 1,-1 0-1,1 0 0,0 0 1,0 0-1,0 0 1,0 1-1,0-1 1,0 0-1,0 1 1,0-1-1,0 1 1,1-1-1,-1 1 1,0 0-9,18-15-14,0 1 1,1 1 0,0 1-1,1 1 1,1 1 0,19-7 13,74-24-64,1 5 0,2 5 0,0 5 0,39 1 64,-157 25 0,49-9 44,0 3 0,1 2 1,29 3-45,-78 0-4,0 1 0,-1-1 1,1 1-1,0 0 0,0 0 1,-1 0-1,1-1 0,0 1 0,0 0 1,-1 0-1,1 0 0,0 0 1,0 0-1,0 0 0,-1 0 1,1 1-1,0-1 0,0 0 0,-1 0 1,1 0-1,0 1 0,0-1 1,-1 0-1,1 1 0,0-1 0,-1 1 1,1-1-1,-1 1 0,1-1 1,-1 1-1,1-1 0,-1 1 0,1 0 1,-1-1-1,1 1 0,-1 0 1,1-1-1,-1 1 0,0 0 0,0 0 1,1-1-1,-1 1 0,0 0 1,0 0-1,0-1 0,0 1 4,-76 29-133,-213 42 90,-127 25 97,255-79 207,161-18-258,0-1 1,0 1-1,0 0 1,0 0-1,1-1 1,-1 1 0,0 0-1,0 0 1,0-1-1,0 1 1,0 0-1,0-1 1,0 1-1,0 0 1,0-1-1,0 1 1,0 0-1,0 0 1,0-1-1,0 1 1,0 0-1,0-1 1,0 1-1,0 0 1,0 0-1,0-1 1,-1 1-1,1 0 1,0 0-1,0-1 1,0 1-1,-1 0 1,1 0-1,0-1 1,0 1 0,0 0-1,-1 0 1,1 0-1,0-1 1,0 1-1,-1 0 1,1 0-1,0 0 1,-1 0-1,1 0 1,0 0-1,-1 0-3,95-34-69,213-31-80,103 13 154,-382 50 27,85-8 93,0 6 1,35 5-126,-147-1 2,51 7 111,-52-7-110,-1 0 0,1 0 1,-1 1-1,1-1 0,-1 0 1,1 0-1,-1 0 1,1 1-1,-1-1 0,1 0 1,0 0-1,-1 1 0,1-1 1,-1 0-1,1 1 0,0-1 1,-1 1-1,1-1 0,0 0 1,0 1-1,-1-1 1,1 1-1,0-1 0,0 1 1,0-1-1,-1 1 0,1-1 1,0 1-1,0-1 0,0 1 1,0-1-1,0 1 0,0-1 1,0 1-1,0-1 0,0 1 1,0-1-1,0 1 1,1-1-1,-1 1 0,0-1 1,0 0-1,0 1 0,1-1 1,-1 1-1,0-1 0,0 1 1,1-1-1,-1 0 0,0 1 1,1-1-1,-1 0 1,1 1-1,-1-1 0,0 0 1,1 1-1,-1-1 0,1 0 1,-1 0-1,1 0 0,-1 1 1,1-1-1,-1 0 0,1 0 1,-1 0-1,1 0 1,-1 0-1,1 0 0,-1 0-3,-77 30 62,48-23-70,-479 126 136,43-8-267,-19-20 427,465-101-275,38-8-101,363-68 83,112-10 112,-193 44-198,50 12 91,-288 24 155,-42 3 143,-21 3 54,-123 22-368,-316 35-128,-69 3 283,36-21-17,458-42-107,33-2 29,216-10 105,207-23-229,58-1 128,-401 24 379,-90 8-300,-25 4-171,1 0 9,-413 45-104,-46 10 315,450-53-177,-395 65-190,379-57 63,32-1 43,27-1 69,-14-8 11,142 24 117,252 5 160,381-9 821,-763-22-1007,-21 0-73,-43-2-64,-241-11-333,-97 12 219,-68 8 53,333-1-102,88-4-15,108 3 208,353-9 341,132-20-187,-247 3 406,-282 11-422,-109 0-256,-245 4-202,-66 36 565,272-21-731,-107 20 507,196-16-161,53-3 205,44-3 19,0-4 1,0-2-1,14-5-63,-19 2 61,586-44 333,-461 19-31,-179 26-289,-3 0-72,-32 3-142,-167 21-276,-87 26 261,218-33 109,0 3 0,2 2 0,-54 27 46,109-45-9,-1-1-4,0 1 0,0-1 0,1 1 0,-1 0 0,1 1 0,0-1 0,-1 0 0,1 1-1,0 0 1,0 0 0,1 0 0,-1 0 0,1 0 0,-1 2 13,3-4-1,0 0 0,0 0 0,0 0 1,0 0-1,1 0 0,-1 0 0,0 0 1,1 0-1,-1 0 0,1 0 0,-1 0 0,1 0 1,0 0-1,-1 0 0,1 0 0,0 0 0,-1-1 1,1 1-1,0 0 0,0-1 0,0 1 1,0 0-1,0-1 0,0 1 0,0-1 0,0 1 1,0-1-1,0 0 0,0 1 0,0-1 0,0 0 1,0 0-1,0 0 0,1 0 1,113 5 96,2-13 97,0-5 1,-1-5-1,0-6 0,12-8-193,51-27 240,-152 47-202,-28 12-37,1 0 0,0 0 0,-1 1 0,1-1 1,0 0-1,0 0 0,-1-1 0,1 1 0,0 0 0,-1 0 1,1 0-1,0 0 0,0 0 0,-1 0 0,1 0 0,0 0 1,0 0-1,-1-1 0,1 1 0,0 0 0,0 0 0,-1 0 1,1 0-1,0-1 0,0 1 0,0 0 0,-1 0 0,1-1 1,0 1-1,0 0 0,0 0 0,0-1 0,0 1 0,-1 0 1,1-1-1,0 1 0,0 0 0,0 0 0,0-1 0,0 1 0,0 0 1,0-1-1,0 1 0,0 0 0,0 0 0,0-1 0,0 1 1,1 0-1,-1-1 0,0 1 0,0 0 0,0 0 0,0-1 1,0 1-1,1 0-1,-83 11-182,-161 53-84,-22 18 271,123-40 22,165-42 53,191-42 234,452-89-196,-630 126-140,-196 55-58,127-40 90,-22 6-11,1 3 0,0 2 0,1 2 0,-1 4 1,51-25-7,1-2 5,1 0-1,0 0 0,-1 0 1,1 0-1,0 0 1,-1 1-1,1-1 1,0 0-1,0 1 0,0-1 1,-1 1-1,1 0 1,0-1-1,0 1 0,0 0 1,0 0-1,0 0 1,0-1-1,0 1 0,0 0 1,0 0-1,1 0 1,-1 1-1,0-1 1,1 0-1,-1 0 0,1 0 1,-1 0-1,1 1 1,-1-1-1,1 0 0,0 0 1,0 1-1,-1-1 1,1 0-1,0 1 0,0-1 1,0 0-1,1 1 1,-1-1-1,0 0 1,0 0-1,1 1 0,-1-1 1,1 0-1,-1 0 1,1 0-1,-1 1 0,1-1 3,54 6 96,-40-8-74,216-40 167,-138 21-122,181-44 125,-153 23 5,-114 39-187,0 0 0,0-1 0,0 0-1,-1 0 1,1-1 0,-1 0 0,0 0 0,0 0 0,0-1 0,0 0-1,-1 0 1,0-1 0,3-2-10,-7 5 10,0 3-11,-1 0-1,1 0 1,-1-1-1,1 1 0,-1 0 1,1-1-1,-1 1 1,0-1-1,1 1 1,-1-1-1,0 1 1,1 0-1,-1-1 1,0 1-1,1-1 1,-1 1-1,0-1 1,0 0-1,0 1 1,1-1-1,-1 1 1,0-1-1,0 1 0,0-1 1,0 0-1,0 1 1,0-1-1,0 1 1,0-1-1,-1 1 1,1-1-1,0 1 1,0-1-1,0 0 1,0 1-1,-1-1 1,1 1-1,0-1 1,-1 1-1,1-1 1,0 1-1,-1 0 1,1-1-1,-1 1 0,1-1 1,0 1-1,-1 0 1,1-1-1,-1 1 1,1 0-1,-1 0 1,1-1-1,-1 1 1,0 0-1,1 0 1,-1 0-1,1 0 1,-1 0-1,0-1 2,-7 0-34,-1 0-1,1 1 1,-1 0-1,1 0 1,-1 0 0,1 1-1,0 1 1,-1-1-1,1 2 1,0-1-1,-3 2 35,-117 36-170,94-21 10,41-19 133,25-18 73,0 2 0,2 1 1,0 2-1,6 0-46,88-38 242,-25-4-381,-104 49 6,-41 10 95,-152 14-90,190-17 121,-12 0 53,19-5 102,276-67 1,-155 32-53,-111 22 13,-39 1-132,-124-12 17,-60-8-116,201 34 124,-10-2-14,0-1 0,0 0 0,1-1 0,0-2-1,0 1 1,1-2 0,0-1 0,0 0 0,-9-7 12,25 15 1,-1 1-1,0-1 1,1 1-1,-1-1 1,1 0-1,-1 1 0,1-1 1,0 0-1,-1 0 1,1 0-1,0 0 1,1 0-1,-1 0 1,0-1-1,1 1 1,-1 0-1,1 0 1,-1-1-1,1 1 1,0 0-1,0 0 1,0-1-1,0 1 1,1 0-1,-1 0 1,0 0-1,1-1 1,0 1-1,0 0 1,-1 0-1,1 0 1,0 0-1,0 0 1,1 0-1,-1 0 1,0 0-1,1 1 0,-1-1 1,1 0-1,0 1 1,-1-1-1,1 1 1,0 0-1,1-1 0,16-9-2,0 1 0,1 0 0,0 2-1,0 0 1,0 2 0,1 0 0,0 1-1,1 1 1,5 1 2,-19 1-12,135-12 119,-137 13-104,-4 0-2,-1 0-1,0 1 0,1-1 0,-1 1 0,0 0 0,1 0 0,-1-1 0,1 1 0,-1 0 0,0 0 0,1 0 0,-1 0 0,1 0 0,-1 1 1,0-1-1,1 0 0,-1 1 0,1-1 0,-1 1 0,0-1 0,0 1 0,1 0 0,-1 0 0,0-1 0,0 1 0,0 0 0,0 0 0,1 1 0,-23 22 118,-58 12 47,-126 24-58,157-51-116,-1-2 0,1-3 0,-19-1 9,-9-13-43,75 10 49,0 0 0,0 0 0,0 0 0,0-1 0,0 1 0,0 0 0,0-1 0,0 1 0,0 0 0,0-1 0,0 1 0,0-1 0,1 0 0,-1 1 0,0-1 0,0 0 0,1 0-1,-1 1 1,0-1 0,1 0 0,-1 0 0,1 0 0,-1 0 0,1 0 0,-1 0 0,1 0 0,0 0 0,-1 0 0,1 0 0,0 0 0,0 0 0,0 0 0,0 0 0,0 0 0,0 0 0,0 0-1,0 0 1,0 0 0,0 0 0,0 0 0,1 0 0,-1 0 0,0 0 0,1 0 0,-1 0 0,1 0-6,34-34 73,60-2-164,-80 32 89,0 0-1,0 0 0,1 2 1,-1 0-1,1 0 0,0 2 1,0 0-1,0 0 0,0 2 1,7 1 2,-21-2-9,-1 0 1,1 0 0,0 0-1,0 0 1,-1 1-1,1-1 1,0 0 0,-1 1-1,1 0 1,0-1 0,-1 1-1,1 0 1,-1 0-1,1 0 1,-1 0 0,1 0-1,-1 0 1,0 0 0,0 1-1,1-1 1,-1 0-1,0 1 1,0-1 0,0 1-1,-1-1 1,1 1-1,0 0 1,0-1 0,-1 1-1,1 0 1,-1-1 0,0 1-1,1 0 1,-1 0-1,0 0 9,-49 39-346,3-23 188,-1-2-1,-1-3 1,-20 3 158,15-5 2,0-3 0,-1-1-1,-42-2-1,62-4 8,-1-1-1,1-2 1,0-1-1,0-2 1,-4-2-8,-26-24 106,63 30-103,0-1 0,1 1 0,-1-1 0,0 1-1,1-1 1,-1 1 0,1-1 0,0 1 0,-1-1-1,1 0 1,0 1 0,0-1 0,0 0-1,0 1 1,0-1 0,0 0 0,1 1 0,-1-1-1,1 0 1,-1 1 0,1-1 0,-1 1 0,1-1-1,0 1 1,0-1 0,0 1 0,0 0-1,0-1 1,0 1 0,0 0 0,0 0 0,0 0-1,1 0 1,-1 0 0,0 0 0,1 0 0,-1 0-1,1 0 1,-1 0 0,1 1 0,-1-1-1,1 1 1,0-1 0,0 1-3,20-10-7,0 0 0,1 2 1,0 1-1,0 1 0,1 0 0,0 2 0,7 0 7,17-2-15,1 3 1,-1 2-1,1 1 0,26 6 15,77 23-101,-143-26 100,0 0 0,0 1 1,-1 0-1,0 0 0,1 1 1,-1 0-1,-1 0 0,1 1 1,-1 0-1,0 1 0,-1-1 0,1 1 1,-1 0-1,0 1 0,2 5 1,-6-10 5,0 1-1,-1 0 0,1-1 0,-1 1 0,0 0 0,0 0 0,0 0 0,0 0 0,-1 0 0,0 0 1,0 0-1,0 0 0,0 0 0,-1 0 0,1 0 0,-1 0 0,0 0 0,0 0 0,-1 0 0,1 0 1,-1 0-1,0-1 0,0 1 0,0-1 0,0 1 0,-3 2-4,-7 7 8,-1-1-1,0 0 1,-1-1 0,0 0-1,0-1 1,-2 0 0,1-2-1,-1 0 1,0 0 0,-1-2-1,1 0 1,-1-1 0,-1 0-1,1-1 1,-1-1 0,-5-1-8,12-5 69,29-8-5,30-11-186,1 2 1,0 2-1,1 2 1,1 3-1,25-3 122,103 0-6501,-149 14 2725,-2 5 1211</inkml:trace>
  <inkml:trace contextRef="#ctx1" brushRef="#br1" timeOffset="61193.461">8651 10200 3232,'0'0'1184,"0"0"-896,17 4-96,-17-4 1152,0 0-768,0 0 832,0 0-800,-4 7 448,4 8-608,-13 4-32,2 6-256,-18 7-96,1 4-32,-19 4-32,13 1 0,-12-1-512,12-4 288</inkml:trace>
  <inkml:trace contextRef="#ctx1" brushRef="#br1" timeOffset="61959.452">5704 10215 6464,'26'15'3417,"-23"-12"-3454,-1-1 0,0 1 0,1 0 0,-1 0 0,0 0 0,-1 1 1,1-1-1,0 0 0,-1 1 0,0-1 0,0 1 0,0-1 0,0 1 0,0-1 0,-1 1 0,0 0 0,0 2 37,1-1 96,-1 0-1,1 0 1,-1-1 0,1 1-1,1 0 1,-1-1 0,1 1 0,-1-1-1,1 1 1,1-1 0,-1 0-1,1 0 1,-1 0 0,1 0-1,0 0 1,1-1 0,3 4-96,77 49-592,-49-34 96</inkml:trace>
  <inkml:trace contextRef="#ctx1" brushRef="#br1" timeOffset="66178.14">1529 12170 1152,'5'-5'2243,"-5"4"-2198,1 1-1,-1-1 1,0 1-1,0-1 1,0 1 0,0-1-1,0 1 1,0 0 0,0-1-1,0 1 1,0-1 0,0 1-1,-1-1 1,1 1 0,0-1-1,0 1 1,0 0-1,0-1 1,-1 1 0,1-1-1,0 1 1,0 0 0,-1-1-1,1 1 1,0 0 0,-1-1-1,1 1 1,0 0 0,-1 0-1,1-1 1,0 1 0,-1 0-1,1 0 1,-1 0-1,1-1 1,-1 1 0,1 0-1,0 0 1,-1 0 0,1 0-1,-1 0 1,1 0 0,-1 0-1,1 0 1,-1 0 0,1 0-1,-1 0-44,-11 1 1779,16 1-297,10 5-1154,-5-4-139,0 1 1,0-1-1,1-1 0,-1 0 0,1 0 0,-1-1 0,1 0 0,0 0 0,-1-1 0,5-1-189,28 3 493,190 20 841,435 19-499,-256-12-22,-17 5-797,71-11 34,-196-14 113,549 8 237,790-8-155,-917-4-197,-6-10-42,395-20 106,-216 8-123,-26 13-256,-166-2 646,-232-14-550,-207 10 171,39 11 43,-111 8-182,153-12 139,-176-9 118,12-3-129,-74-6-181,-66 19 185,82-26-39,-55 18-1042,-29 5 485,-6 4-586,-14 1-2603,-25-5 539,5-1 458</inkml:trace>
  <inkml:trace contextRef="#ctx1" brushRef="#br1" timeOffset="68199.738">1229 12119 3232,'-10'-14'1659,"16"8"-1451,70-41-311,129-90 4504,-175 116-4263,2 3 0,0 0 0,1 2 0,1 1-1,0 2 1,1 2 0,21-5-138,-39 11 6,255-71 522,-164 47-91,2 5 0,0 4 1,2 6-438,142-17 144,-52-5 261,-30 16 0,69 4-277,-12 8-176,341-24 646,-309 28-609,-5-2-80,195 2 180,-34 3 9,-92 0-194,532 7 91,-333 0 5,193 4 5,-111-1 48,67-2-100,-435-8 46,238-4 97,-260 7-218,27 11 122,223 3 149,452 80-181,-378-19 64,-275-32-197,21 22-230,-119-15-1018,-164-51 1361,-1 0 1,0 0-1,1 1 1,-1-1-1,0 1 1,0 0 0,0-1-1,0 1 1,0 0-1,-1 0 1,1 0-1,0 0 1,-1 1-1,0-1 1,1 0 0,-1 1-1,0-1 1,0 0-1,0 1 1,-1-1-1,1 1 1,-1 0 0,1-1-1,-1 1 1,0 0-1,0-1 1,0 1-1,0-1 1,0 1-1,-1 0 1,0 1 51,0 45-351,-1-32 364,2 1 0,0 0 1,1 0-1,1-1 0,0 1 0,3 4-13,-3-15-12,-1-3-50,1 0-1,0 0 1,-1 0-1,0 0 1,0 0-1,0 1 1,-1-1-1,1 0 1,-1 0-1,0 1 1,0-1-1,-1 0 1,1 1-1,-1-1 1,0 0-1,0 0 1,0 1-1,-1-1 1,1 0-1,-1 0 1,0 0-1,0 0 63,-6 2-532,0 0 0,0-1 0,0 0 0,-1 0 0,1-1 0,-1 0-1,0-1 1,0 0 0,-7 2 532,-35 6-2213</inkml:trace>
  <inkml:trace contextRef="#ctx1" brushRef="#br1" timeOffset="71730.302">1384 12319 2656,'-4'-20'3559,"4"15"-649,0 4-2739,0 1-11,0 0 144,0 0-27,0 2 134,-5 33 911,4-31-1234,0 1-1,1-1 0,0 0 0,0 1 1,0-1-1,0 0 0,1 1 0,0-1 1,0 0-1,0 0 0,0 0 0,1 1 1,-1-1-1,1 0 0,0-1 0,0 1-87,9 22 364,-4 6-299,-1 0 0,-1 1 0,-1-1 0,-3 1-1,0 0 1,-4 25-65,2 11 33,0 294 623,-4 133-363,-33-94-330,-27 44 261,34-252 42,-23 206 550,54-400-816,-29 541 475,40-310-155,1 58-32,5-83-38,7-48-42,-7-61 144,-6-36-106,18 11-113,-12 4-96,12 37-47,22 97 388,-41-135-292,-8-74 36,-2-1-36,0 0-1,0 0-21,12 29-155,5-2 91,-14-22 18,0 1 0,0 0-1,1-1 1,-1 0 0,1 0-1,1 0 1,-1 0 0,1 0-1,0-1 1,0 0 0,0 0-1,0 0 1,1-1 0,-1 0-1,1 0 1,4 1-18,93 43-16,-6-31 187,104 8-97,-39-9-74,21 2 0,167 23 198,-343-39-207,52 10 5,1-3 0,1-2-1,27-3 5,179-13 208,19-10-293,-38 3 169,-113 4-121,1 7 0,0 5 0,18 8 37,-118-4 47,61 7-9,1-4 0,63-5-38,11-15 112,-151 14-203,-19 0 177,13-10-60,-8 0 49,11-21 53,57-150-32,-18-28 75,10-66 426,-59 97 393,-8 120-828,1-77 398,7 0 0,10-36-560,3 24 524,-6-1 1,-7 0-1,-6-3-524,-17-63 606,-12-19-606,23 204 50,-6-88 28,5 1 1,5-1-1,14-114-78,22-187 725,-18-66-725,-18 106-85,23 163-131,-13 148-85,-9-46-281,6 78 470,-6 22 109,1-1 0,0 1-1,1-1 1,0 1 0,2 0-1,-1 0 1,1 1 0,3-5 3,0 7 2557,2 0-12869,-13 11-3078,-2 1 12653,-15 4-1674</inkml:trace>
  <inkml:trace contextRef="#ctx1" brushRef="#br1" timeOffset="73549.442">8984 12569 3072,'41'-2'4199,"-35"1"-4033,0 0-1,0-1 1,0 1 0,0-1-1,0-1 1,0 1-1,-1-1 1,1 0-1,-1 0 1,0 0 0,0-1-1,0 0 1,2-2-166,39-45 2400,-34 30-86,-10 21-2228,0 1 0,1-1 0,-1 1 0,0-1-1,1 1 1,-1 0 0,0 0 0,0 0 0,0 0 0,0 1 0,0-1-1,0 0 1,0 1 0,0 0 0,-1-1 0,1 1 0,-1 0 0,1 0-1,-1 0 1,0 0 0,1 0 0,-1 0 0,0 0 0,0 1-86,0-1 62,18 31 73,-2 1 0,-1 1 0,-2 0 0,-1 1 0,-2 1 1,-1 0-1,-1 8-135,-3-21 56,-3-10-33,30 118 418,11 117-441,-25-70-45,-7 0 0,-9 52 45,-4-224 1,-4 253 248,12 19-249,32 254 192,-28-350 103,-10 55-295,-1-140-33,1 495-74,15-337 182,33 122 23,-28-246 81,-15-69 22,-2 1-1,-2 0 1,-4-1-1,-2 1 1,-13 61-201,16-116 41,-1 0 1,0-1 0,0 1-1,-1-1 1,0 0-1,-1 1 1,0-1 0,0-1-1,0 1 1,-1-1-1,0 1 1,-1-1 0,1-1-1,-1 1 1,-1-1-1,1 0 1,-1 0 0,0-1-1,0 0 1,-8 4-42,-122 52-32,-1-10-11,82-34 108,-124 26 62,19-25-141,-80 9-148,-155-5 162,-35-16 315,-617 3 549,367 23-352,-154 3-822,597-41 300,62-5 74,139 8-1136,0-2 0,1-1 0,0-2 0,-28-10 1072,55 16-640,1-1 1,0 0 0,0 0-1,0-1 1,0 0-1,1 0 1,0-1 0,-1 0-1,-2-4 640,-24-25-6218</inkml:trace>
  <inkml:trace contextRef="#ctx1" brushRef="#br1" timeOffset="79684.044">13220 12247 2400,'10'-70'2843,"-28"47"68,7 14-2047,0-11 1350,5-39-102,-21 55-1771,14 5 86,9 2 1359,14 62-298,31 119-555,-35 64-181,-3-25 790,-12 23-1542,19 241 1104,-10-368-1066,1 59 777,-14 78-815,-44 292 928,0-188-59,43-274-696,-4 17-38,5 1 0,1 81-135,16 260 459,-9-307-249,1-79-40,3 0 0,2 1 0,4 7-170,13 101 128,4-40 293,-17-41 230,1-63-642,-1 1 1,0-1 0,-2 1-1,-1 0 1,-2 0 0,0 0-1,-2 6-9,2 20 114,-2-45-85,0 0 0,0 0 0,0 0 0,-1 0 0,1-1 0,-1 1 0,-1-1-1,1 0 1,-1 0 0,0 0 0,0 0 0,0-1 0,-1 1 0,-4 2-29,-5 3 60,0-1 0,0 0 0,-1-1 0,-1 0-1,1-2 1,-1 0 0,0 0 0,0-2 0,-10 2-60,-99 29 160,-116 37-96,-190 14 293,86-39-373,134-17-64,-38 5 277,19 7-218,-80 4 160,161-35-38,-197 33 91,18-11 667,152-19-710,-478-13-954,584-2-408,42 2-874,0-2 1,1 0-1,-1-2 0,1-1 1,0-1-1,-26-8 2087,7-8-8453</inkml:trace>
  <inkml:trace contextRef="#ctx1" brushRef="#br1" timeOffset="83571.689">12281 1704 2240,'-86'0'992,"-68"34"2773,109-18-1680,57-12-1359,173-27 771,-121 11-1234,1327-178 1404,-612 92-1585,734-78-109,-366 101-201,-1116 74 227,1235-26-138,-524 39 454,-370-2-2112,-305-10 677,-7 0-2000</inkml:trace>
  <inkml:trace contextRef="#ctx1" brushRef="#br1" timeOffset="94380.803">16655 4629 4064,'-1'-11'5483,"-2"28"-217,1-2-5610,-32 293 1200,13 0 0,16 165-856,-26 170 2501,6-344-1258,17-55-838,2-121-357,2-92-112,-7-19-3973,7-9 2640</inkml:trace>
  <inkml:trace contextRef="#ctx1" brushRef="#br1" timeOffset="94899.384">15614 6742 5728,'-5'-13'1840,"8"9"-1110,1 2-554,0 0-1,1 0 0,-1 0 0,1 0 0,-1 1 0,1 0 0,0 0 0,-1 0 0,1 0 0,0 1 1,0 0-1,-1 0 0,1 0 0,0 0 0,0 1 0,0 0 0,-1 0 0,1 0 0,-1 1 1,1-1-1,-1 1 0,1 0 0,-1 0 0,3 3-175,114 92 1893,-5-13-902,-4 4 0,35 42-991,-131-116 109,285 276 307,-280-269-249,-18-16-51,1 0 0,0 0 0,0 0-1,0-1 1,1 0 0,-1 0-1,1 0 1,0 0 0,0-1 0,1 0-1,-1 0 1,1 0 0,-1-1 0,1 0-1,0 0 1,0 0 0,0-1-1,0 1-115,-2-4 58,1 0 0,-1 0-1,0 0 1,0 0 0,0-1-1,0 0 1,-1 1-1,1-1 1,-1-1 0,0 1-1,1 0 1,-1-1 0,-1 1-1,1-1 1,-1 0-1,1 0 1,-1 0 0,0-1-1,0-2-57,5-4 31,27-52 54,-2-2 0,-3-2 1,7-29-86,60-175-347,-86 237-328,2 0-1,0 1 0,3 1 1,0 0-1,2 1 1,14-19 675,3 6-2432,0 7 795</inkml:trace>
  <inkml:trace contextRef="#ctx1" brushRef="#br1" timeOffset="102300.636">13712 14692 4896,'1'1'87,"0"0"-1,0 0 1,0-1 0,0 1 0,0-1 0,0 1-1,0-1 1,0 1 0,1-1 0,-1 1-1,0-1 1,0 0 0,0 0 0,0 0 0,1 0-1,-1 0 1,0 0 0,0 0 0,1 0 0,-1 0-1,0 0 1,0-1 0,0 1 0,0 0-1,0-1 1,1 1 0,-1-1 0,0 1 0,0-1-1,0 0 1,0 0-87,17-4 638,67-24 1404,346-171 2678,-256 118-4122,508-241 159,-425 208-688,579-229 310,-483 215 95,12 14-474,-173 61 38,389-78-1494,-522 114 283,-7 1 389</inkml:trace>
  <inkml:trace contextRef="#ctx1" brushRef="#br1" timeOffset="103674.965">17143 12461 3136,'-20'5'1029,"13"-5"-629,-37-10 3824,38 10-2054,10 3-857,154 143 943,-107-95-1816,3-2 1,2-2 0,1-3 0,2-3 0,3-2 0,63 30-441,-20-31 339,-85-33-259,0 1 0,0 1 1,-1 1-1,0 1 0,0 0 1,-1 2-1,-1 0 0,12 9-80,-27-18 20,0-1 0,0 1 1,0-1-1,-1 1 0,1 0 0,-1 0 0,1 0 0,-1 0 0,0 0 1,0 0-1,0 0 0,0 0 0,0 1 0,0-1 0,0 0 0,-1 0 1,1 1-1,-1-1 0,0 1 0,0-1 0,0 0 0,0 1 1,0-1-1,0 1 0,-1-1 0,1 0 0,-1 1 0,1-1 0,-1 0 1,0 0-1,0 0 0,0 1 0,0-1 0,-1 0 0,1 0 0,-1 0-20,-84 125 246,-68 67-252,-117 126-3284,231-250-347,39-69 3493,1 0 1,0 0 0,-1-1 0,1 1 0,0 0 0,0 0-1,0-1 1,0 1 0,0 0 0,0 0 0,0 0 0,0-1-1,0 1 1,0 0 0,0 0 0,0 0 0,1-1 0,-1 1-1,0 0 1,0-1 0,1 1 0,-1 0 0,1 0 0,-1-1-1,1 1 1,-1-1 0,1 1 0,-1 0 0,1-1 0,-1 1-1,1-1 1,0 1 0,-1-1 0,1 1 0,0-1 0,-1 0-1,1 1 1,0-1 0,0 0 0,-1 0 0,1 0 0,0 1 0,0-1-1,-1 0 1,2 0 143,20 6-2805</inkml:trace>
  <inkml:trace contextRef="#ctx1" brushRef="#br1" timeOffset="147918.723">9422 10603 2560,'-34'15'1312,"34"-15"-1173,0 0-43,0 0 122,0 0 22,2 0 256,54-4 2379,337 34 1045,-44-21-3211,160-25-462,-375 8-163,726-58 396,-117 3-608,639-59 277,-568 61 374,400-5 490,-12-5-837,-648 44-123,-474 23-1916,-1-3 0,-1-4 0,43-12 1863,-53 7-4997</inkml:trace>
  <inkml:trace contextRef="#ctx1" brushRef="#br1" timeOffset="148564.962">17372 9567 4736,'4'-3'257,"0"0"1,0 0-1,0 1 0,0-1 1,1 1-1,-1 0 0,1 0 1,0 0-1,-1 0 1,1 1-1,0 0 0,3 0-257,7-3 592,63-6 1200,-67 10-1553,0 0 0,0 1 0,0 0 0,0 0 0,-1 2 0,1-1 0,0 1 0,-1 1 0,0 0 0,9 4-239,28 10 586,241 54 395,-42-21-821,-189-37-109,114 39-49,-169-52 9,1 0 0,-1 0 0,1 1 0,-1-1 1,0 1-1,0 0 0,1 0 0,-1-1 0,0 1 0,0 1 0,-1-1 0,1 0 0,0 0 0,-1 1 0,0-1 0,1 1 0,-1-1 0,0 1 0,0 0 0,0-1 0,-1 1 0,1 0 1,-1 0-1,1-1 0,-1 1 0,0 0 0,0 0 0,0 0 0,0 0 0,-1 0-11,-27 83 140,24-77-148,-37 73 37,-4-1-1,-4-3 1,-17 19-29,-19 13-662,-6-3 1,-4-5 0,-51 40 661,115-112-1131,1 1 0,1 2 1,-17 26 1130,24-20-1792,18-8-2288</inkml:trace>
  <inkml:trace contextRef="#ctx1" brushRef="#br1" timeOffset="170686.881">14568 16633 224,'-34'250'4128,"35"-188"-4009,-8 111-254,-10 52 1079,16-42-502,8-59-474,-7 89 288,6-150-762,5-32 181,-21 38-838,9-68 443,1-1-944</inkml:trace>
  <inkml:trace contextRef="#ctx1" brushRef="#br1" timeOffset="246753.558">6537 10597 3552,'79'16'2021,"136"-15"1094,30 0-2971,-152 23-144,-92-23 6,0-1 0,0 1 0,1-1 0,-1 1 0,0-1 0,0 1 0,0 0 0,0 0 0,1-1 0,-1 1 0,0 0 0,-1 0 0,1 0 0,0 0 0,0 1 0,0-1 0,0 0 0,-1 0 0,1 0 0,-1 0 0,1 1 0,-1-1 0,1 0 0,-1 1 0,0-1 0,0 0 0,1 1 0,-1-1 0,0 0 0,0 1 0,0-1 0,-1 1 0,1-1 0,0 0 0,0 1 0,-1-1 0,1 0 0,-1 0 0,1 1 0,-1-1 0,0 1-6,-43 43 303,9-25-224,-1-2 0,-1-1 0,0-1 0,-1-3 0,-21 5-79,-148 38 1840,185-52-1638,22-4-202,0 0 0,1 0 0,-1 0 0,0 0 0,0 0 0,1 0 0,-1 0 0,0 0 0,1 0 0,-1 0 0,0 0 0,0 0 0,1 0 0,-1 0 0,0 0 0,1 0 0,-1 0 0,0-1 0,0 1 0,1 0 0,-1 0 0,0 0 0,0 0 0,0-1 0,1 1 0,-1 0 0,0 0 0,0 0 0,0-1 0,1 1 0,-1 0 0,0 0 0,0-1 0,0 1 0,0 0 0,0 0 0,0-1 0,0 1 0,0 0 0,1-1 0,-1 1 0,0 0 0,0 0 0,0-1 0,0 1 0,-1 0 0,1-1 0,0 1 0,0 0 0,0 0 0,0-1 0,0 1 0,0 0 0,0 0 0,0-1 0,-1 1 0,1 0 0,0 0 0,0-1 0,222-71-170,-3 10 266,49-1-96,235-19-70,-470 76 220,-22 4-13,-11 2-89,-12 2 193,-512 102-507,228-40 410,141-44-27,154-20-121,1 0-1,0 0 1,-1 1 0,1-1 0,-1 0-1,1 0 1,-1 0 0,1 0-1,-1 1 1,1-1 0,-1 0 0,1 0-1,0 0 1,-1 0 0,1 0-1,-1 0 1,1 0 0,-1 0 0,1 0-1,-1-1 1,1 1 0,-1 0-1,1 0 1,-1 0 0,1 0 0,0-1-1,-1 1 1,1 0 0,-1 0-1,1-1 1,0 1 0,-1 0 0,1-1-1,0 1 1,-1 0 0,1-1-1,0 1 1,0-1 0,-1 1 0,1-1-1,0 1 1,0 0 0,0-1-1,-1 1 1,1-1 0,0 1 0,0-1-1,0 1 1,0-1 0,0 1-1,0-1 1,0 1 0,0-1 0,0 1-1,0-1 1,0 1 0,1 0-1,-1-1 1,0 1 0,0-1 0,0 0 4,69-28-80,380-67 80,-328 74 0,263-43 128,-345 54 496,-51 12-352,-203 25 175,115-17-676,-565 37-267,417-35 555,208-13-102,24-1-9,27-5 3,63-18-40,2 3 1,45-6 88,-8 1 108,117-27-242,124-11 134,-220 46 283,-90 23 121,-44-3-391,1 1 0,0-1 0,0 0 0,-1 1 0,1-1 0,0 0 0,0 1 1,-1-1-1,1 1 0,-1-1 0,1 1 0,0-1 0,-1 1 0,1 0 0,-1-1 0,1 1 0,-1 0 0,0-1 1,1 1-1,-1 0 0,0-1 0,1 1 0,-1 0 0,0 0 0,0 0 0,0-1 0,1 1 0,-1 0 0,0 0 1,0 0-1,0-1 0,-1 1 0,1 0 0,0 0 0,0 0 0,0-1 0,0 1 0,-1 0 0,1 0 0,0-1 1,-1 1-1,1 0 0,-1-1 0,1 1 0,-1 0 0,1-1 0,-1 1 0,1-1 0,-1 1-13,-5 7 8,-1-1-1,0 0 1,0 0-1,-1-1 1,0 0-1,0 0 1,0-1-1,0 0 1,-1-1-1,0 0 0,0 0 1,0 0-1,-1-1 1,-1-1-8,3 1-9,-147 45-332,-3-7 0,-1-7-1,-17-5 342,-42-8-400,190-21 310,27-5-38,74-21-43,67-11 386,1 5 0,1 6 0,23 5-215,-151 19 120,1 0 0,-1 1 0,1 1 0,-1 1 0,1 0 0,-1 1 0,0 0 0,1 1-120,-26 9 427,-70 18-496,-17-5-155,-1-5 0,0-5 0,-2-4 0,-23-3 224,66-11-134,58 2 131,-1 1 0,1-1-1,0 1 1,0-1-1,0 1 1,0-1 0,0 1-1,0 0 1,0-1-1,0 1 1,0-1 0,0 1-1,0-1 1,0 1 0,0-1-1,0 1 1,0-1-1,0 1 1,1-1 0,-1 1-1,0-1 1,0 1 0,1 0-1,-1-1 1,0 1-1,1-1 1,-1 1 0,0 0-1,1-1 1,-1 1-1,0 0 1,1-1 0,-1 1-1,1 0 1,-1 0 0,1-1-1,-1 1 1,0 0-1,1 0 1,-1 0 0,1 0-1,-1 0 1,1 0 0,-1 0-1,1 0 1,-1 0-1,1 0 1,-1 0 0,1 0-1,-1 0 1,1 0-1,-1 0 1,1 0 0,-1 0-1,1 1 1,-1-1 3,2-1-8,82-26-132,1 3 0,1 4 0,81-8 140,-115 19 63,302-41 107,-281 50 17,-72 0-176,-1 1-1,0-1 1,1 0-1,-1 1 1,1-1-1,-1 0 1,0 1 0,0-1-1,1 1 1,-1-1-1,0 0 1,0 1-1,1-1 1,-1 1 0,0-1-1,0 1 1,0-1-1,0 1 1,0-1-1,0 1 1,0-1 0,0 1-1,0-1 1,0 1-1,0-1 1,0 1-1,0-1 1,0 1 0,0-1-1,0 1 1,0-1-1,-1 0 1,1 1-1,0-1 1,0 1 0,-1-1-1,1 1 1,0-1-1,-1 0 1,1 1-1,0-1 1,-1 0 0,1 1-1,0-1 1,-1 0-1,1 0 1,-1 1-1,1-1 1,-1 0 0,1 0-1,-1 0 1,1 1-1,-1-1 1,1 0-1,0 0 1,-1 0 0,0 0-11,-74 22 435,47-17-417,-161 30-461,-109 4 443,-309-13-208,570-26 218,-4 2-2,0-2 0,0-2 1,0-1-1,-17-6-8,56 9-5,0 0 1,0 0-1,0 0 0,0 0 1,0 0-1,0-1 0,0 1 1,0-1-1,0 1 0,0-1 1,1 0-1,-1 0 0,0 0 1,0 0-1,1 0 1,-1 0-1,0 0 0,1-1 1,-1 1-1,1 0 0,0-1 1,-1 0-1,1 1 0,0-1 1,0 0-1,0 1 0,0-1 1,0 0-1,0 0 0,1 0 1,-1 0-1,1 0 0,-1 0 1,1 0-1,0 0 0,0 0 1,0 0-1,0 0 1,0 0-1,0 0 0,0 0 1,1 0-1,-1 0 0,1 0 1,-1 0-1,1 0 0,0 0 5,6-7-4,1 1 0,0 0 0,1 0 0,-1 1 0,1 0-1,1 1 1,0 0 0,-1 0 0,10-3 4,49-22-55,1 3 0,2 4 0,10-1 55,-8 6-23,0 4-1,1 2 1,55-1 23,-7 3-72,5-1-64,110 5 136,-143 17-106,-93-10 107,0 0 1,0 0 0,-1 0 0,1 0 0,0 0-1,0 0 1,0 1 0,0-1 0,-1 0-1,1 0 1,0 1 0,0-1 0,-1 0 0,1 1-1,0-1 1,-1 1 0,1-1 0,0 1-1,-1-1 1,1 1 0,0 0 0,-1-1 0,1 1-1,-1-1 1,0 1 0,1 0 0,-1 0 0,1-1-1,-1 1 1,0 0 0,1 0 0,-1 0-1,0-1 1,0 1 0,0 0 0,0 0 0,0 0-1,0-1 1,0 1 0,0 0 0,0 0-2,-30 23 156,-118 23 9,-63 15-149,-3-10 0,-182 21-16,305-60 49,46-6 68,0-1 0,0-2 0,-1-3 1,-33-2-118,76 1-4,0 1 0,0-1 1,0 0-1,0 0 0,0 0 1,0 0-1,0-1 0,0 1 1,0-1-1,1 0 0,-1 0 1,0 0-1,0 0 0,1 0 1,-1-1-1,1 1 0,-1-1 1,1 1-1,-1-1 0,1 0 1,0 0-1,0 0 0,0 0 1,0-1-1,0 1 1,1-1-1,-1 1 0,0-1 1,1 1-1,0-1 0,0 0 1,0 1-1,0-1 0,0 0 1,0-2 3,2 0-11,-1 0 1,1 0 0,1 1-1,-1-1 1,1 0 0,-1 1 0,1 0-1,0-1 1,1 1 0,-1 0-1,1 0 1,0 0 0,0 0-1,0 1 1,0-1 0,1 1 0,0 0-1,-1 0 1,1 0 0,1 0 10,93-45-178,-2 16 133,1 5 1,2 3-1,54-3 45,1 8-400,1 6 0,34 8 400,-143 4-186,-1 2-1,1 3 0,-1 1 1,0 2-1,0 2 0,9 5 187,-51-13-8,-1-1 4,1 0-1,-1 0 0,1 0 0,-1 1 0,0-1 0,1 0 0,-1 1 0,0 0 0,1-1 0,-1 1 0,0 0 0,0 0 0,0 1 0,0-1 0,0 0 0,0 1 0,0-1 0,0 1 0,0-1 0,-1 1 0,1 0 0,-1 0 0,1 0 0,-1 0 0,0 0 0,1 0 0,-1 0 0,0 0 0,-1 1 0,1-1 0,0 0 0,-1 0 0,1 1 0,-1-1 0,0 1 0,1-1 0,-1 2 5,-4 1 19,0-1-1,1 1 1,-2-1-1,1 1 1,0-1 0,-1 0-1,0-1 1,0 1-1,0-1 1,0 0-1,-1 0 1,1-1-1,-4 2-18,2-1 10,-61 27 54,-1-4 0,-2-2 0,-41 7-64,-321 60 63,398-85-41,-88 16 409,-1-6-1,0-5 0,-1-5-430,115-6 43,-94-11 261,103 10-307,0 0 0,0 1 0,0-1 0,0 0 0,0 1 0,0-1 0,0 0 0,0 0 0,0 0 0,0 0 0,0 0 0,1 0 0,-1 0 0,0 0 0,1 0 0,-1 0 0,1-1 0,-1 1 0,1 0 0,-1 0 0,1 0 0,0-1 0,0 1 1,0 0-1,0 0 0,0-1 0,0 1 0,0 0 0,0-1 0,0 1 0,0 0 0,1 0 0,-1-1 0,0 1 0,1 0 0,-1 0 0,1 0 0,0 0 0,-1 0 0,1-1 0,0 1 0,0 0 0,0 1 0,-1-1 0,2-1 3,6-8-18,1 0 0,0 1 0,1 0 0,-1 1 0,1 0 0,1 1 0,0 0 0,10-5 18,47-24-2,2 3 0,1 3 0,2 3 0,0 4 0,33-5 2,-23 8-118,1 3 1,1 4 0,0 4-1,1 3 1,18 5 117,-63 2-204,0 2 1,0 2-1,-1 2 1,0 2-1,-1 1 1,22 10 203,-52-17-60,0 0 0,0 0 1,0 1-1,0 1 1,-1-1-1,0 1 0,0 1 1,0 0-1,0 0 1,-1 0-1,0 1 0,-1 0 1,1 0-1,-2 1 1,1 0-1,-1 0 0,4 7 60,-8-11 27,0-1 0,0 1 0,0-1 0,-1 1-1,1-1 1,-1 1 0,0 0 0,0-1 0,-1 1-1,1-1 1,-1 1 0,0 0 0,0-1 0,0 0-1,0 1 1,0-1 0,-1 0 0,0 1 0,1-1-1,-1 0 1,0 0 0,-1 0 0,1-1 0,0 1 0,-1 0-1,0-1 1,-1 2-27,-88 50 967,32-35-869,0-3 0,-1-2 0,-1-3 0,0-3 0,-1-3 0,1-2 0,-1-3 0,-61-8-98,89 7-53,-1 0 1,2-3-1,-1-1 0,0-1 1,1-2-1,0-1 0,1-2 1,-10-6 52,40 17-3,0-1 0,0 0 1,-1 0-1,1-1 0,0 1 1,0-1-1,0 0 0,0 1 1,0-1-1,1-1 0,-1 1 1,1 0-1,-1-1 0,1 1 1,0-1-1,0 1 0,0-1 1,0 0-1,0 0 0,1 0 1,-1 0-1,1 0 0,0-1 1,0 1-1,0 0 0,0-1 1,0 1-1,1 0 0,0-1 1,0 1-1,0-1 0,0 0 3,5-5 5,0 1-1,1 0 0,0 0 0,1 0 0,-1 1 0,2 0 1,-1 0-1,1 1 0,0 0 0,0 0 0,0 1 1,1 0-1,0 0 0,0 1 0,5-1-4,-10 3 1,84-38 19,2 4 0,1 3 0,2 5 0,52-7-20,-61 17-58,1 4-1,1 3 0,0 5 1,16 2 58,-91 4-76,-5 0 24,0-1 0,0 1 1,0 0-1,0 0 0,0 0 1,0 1-1,0 0 0,0 0 1,0 1-1,0 0 0,0 0 0,0 0 1,-1 0-1,1 1 0,-1 0 1,0 0-1,2 2 52,-7-4-10,1 0 0,-1 1 0,0-1-1,0 0 1,1 0 0,-1 1 0,0-1 0,0 0 0,0 0 0,0 1 0,0-1-1,-1 0 1,1 1 0,0-1 0,-1 0 0,1 0 0,0 0 0,-1 1-1,0-1 1,1 0 0,-1 0 0,0 0 0,1 0 0,-1 0 0,0 0 0,0 0-1,0 0 1,0 0 0,0-1 0,-1 2 10,-79 45 80,20-21-103,0-4-1,-1-1 1,-1-4-1,-1-2 1,-18-1 23,2 2 131,-1-5 1,0-3-1,-1-3 1,0-4-1,1-4 1,-50-9-132,34-19 576,96 30-564,0 0 0,0-1 0,-1 1-1,1 0 1,0 0 0,0-1 0,0 1 0,0-1 0,0 1 0,1-1-1,-1 1 1,0-1 0,1 0 0,-1 1 0,1-1 0,-1 0 0,1 1 0,0-1-1,0 0 1,0 1 0,0-1 0,0 0 0,0 0 0,0 1 0,0-1-1,1 0 1,-1 1 0,1-1 0,-1 0 0,1 1 0,0-1 0,0 1-1,-1-1 1,1 1 0,0-1 0,0 1 0,1 0 0,-1 0 0,0-1 0,0 1-1,1 0 1,-1 0 0,0 0 0,1 0 0,-1 0 0,1 0 0,-1 1-1,1-1 1,1 0-12,26-15 72,1 1 0,0 1 0,1 1-1,0 2 1,1 1 0,0 2 0,15-1-72,-42 7 4,69-14-228,1 2 0,1 4 0,0 4 0,73 2 224,-129 4-187,0 1-1,0 1 1,-1 1-1,1 0 1,-1 2-1,0 0 1,0 1 187,-18-6-7,0 0 1,0 0-1,0-1 0,0 1 0,0 0 1,0 0-1,-1 1 0,1-1 1,0 0-1,0 0 0,0 0 0,0 1 1,-1-1-1,1 0 0,0 1 1,0-1-1,0 0 0,-1 1 1,1-1-1,0 1 0,-1-1 0,1 1 1,0 0-1,-1-1 0,1 1 1,-1 0-1,1-1 0,-1 1 0,1 0 1,-1 0-1,0-1 0,1 1 1,-1 0-1,0 0 0,0 0 0,1 0 1,-1 0-1,0-1 0,0 1 1,0 0-1,0 0 0,0 0 0,0 0 1,0 0-1,0-1 0,-1 1 1,1 0-1,0 0 0,0 0 1,-1 0-1,1-1 0,-1 1 0,1 0 1,0 0-1,-1-1 0,1 1 1,-1 0-1,0-1 0,1 1 0,-1-1 1,0 1-1,0 0 7,-9 5-1,0-1-1,-1 0 1,1-1 0,-1 0 0,0 0-1,0-1 1,-1-1 0,1 0-1,-9 0 2,0 1-4,-48 7 69,-1-2 0,0-4 0,0-3 0,0-3 0,-1-3-65,55 3 95,9 2-58,-1 0 1,1 0-1,0-1 1,0 0-1,-1 0 0,1-1 1,0 0-1,0 0 1,0 0-1,0-1 1,1 1-1,-1-2 1,-3-2-38,8 5 0,0 0 1,1 0 0,-1-1-1,1 1 1,-1 0 0,1-1-1,0 1 1,-1 0-1,1-1 1,0 1 0,0-1-1,0 1 1,0 0 0,0-1-1,0 1 1,1 0 0,-1-1-1,0 1 1,1-1 0,-1 1-1,1 0 1,-1 0 0,1-1-1,-1 1 1,1 0-1,0 0 1,0 0 0,0 0-1,0 0 1,0 0 0,0 0-1,0 0 1,1-1-1,5-6-23,1 1 1,0 0-1,1 0 1,0 0-1,0 1 1,0 1-1,1-1 1,0 2-1,0-1 1,0 1-1,4 0 23,1-2-8,51-17-54,0 2 0,2 4-1,0 2 1,1 4 0,0 2 0,59 2 62,-96 6-20,0 1 0,-1 2 0,1 1 0,-1 2 1,0 1-1,0 1 0,14 6 20,2 16-67,-46-28 75,0-1 0,0 1 0,0 0 0,0 0 0,-1 0 0,1 0 0,0 0-1,-1 0 1,1 1 0,-1-1 0,1 0 0,-1 0 0,1 0 0,-1 1-1,0-1 1,0 0 0,0 0 0,0 1 0,0-1 0,0 0 0,0 0-1,0 1 1,0-1 0,0 0 0,-1 0 0,1 0 0,0 1 0,-1-1-1,1 0 1,-1 0 0,0 0 0,1 0 0,-1 0 0,0 0 0,0 0-1,1 0 1,-1 0 0,0 0 0,-1 0-8,-12 9 19,0-1-1,-1 0 1,0-1-1,0-1 1,-1-1-1,0 0 1,0 0 0,0-2-1,-1 0 1,0-1-1,-7 0-18,21-3-1,-88 16 24,1-4 0,-1-4 0,-32-3-23,78-10 176,56-10-165,104-20-171,-45 17 181,2 3 0,0 3 1,45 0-22,-101 11 3,1 1 1,-1 0-1,0 1 0,0 1 1,0 0-1,0 1 1,0 1-1,0 0 1,-1 1-1,0 1 0,0 1 1,0 0-1,-1 0 1,1 2-4,-13-8 12,0 1 1,0-1-1,0 1 1,-1-1 0,1 1-1,0 0 1,-1 0 0,1-1-1,-1 1 1,0 0-1,1 0 1,-1 1 0,0-1-1,0 0 1,0 0-1,-1 0 1,1 1 0,-1-1-1,1 0 1,-1 1-1,0-1 1,1 0 0,-1 1-1,0-1 1,-1 1-1,1-1 1,0 0 0,-1 1-1,1-1 1,-1 0-1,0 1 1,0-1 0,0 0-1,0 0 1,0 0-1,0 0 1,-1 0 0,1 0-1,-1 0 1,1 0 0,-1-1-1,0 1 1,1 0-1,-2 0-12,-12 9-45,0-1 0,-1 0 0,0-1 1,0-1-1,-1 0 0,0-1 0,0-1 0,-1-1 0,1 0 0,-1-2 0,0 0 0,-1 0 0,1-2 0,-6 0 45,-22 2-41,0-3-1,1-1 1,-1-2 0,-17-4 41,6-17 58,56 24-56,1-1-1,-1 1 0,0-1 1,1 1-1,-1 0 0,1-1 1,0 1-1,-1-1 0,1 1 1,-1-1-1,1 0 0,0 1 0,-1-1 1,1 1-1,0-1 0,0 1 1,0-1-1,-1 0 0,1 1 1,0-1-1,0 0 0,0 1 1,0-1-1,0 0 0,0 1 1,0-1-1,0 0 0,0 1 1,0-1-1,1 0 0,-1 1 1,0-1-1,0 1 0,1-1 0,-1 0 1,0 1-1,1-1 0,-1 1 1,0-1-1,1 1 0,-1-1 1,1 1-1,-1-1 0,1 1 1,-1 0-1,1-1 0,-1 1 1,1 0-1,-1-1 0,1 1 1,0 0-1,-1 0 0,1-1 1,-1 1-1,2 0-1,41-17 125,-39 15-120,12-2 22,1 1 1,-1 0-1,1 1 0,-1 1 0,1 1 1,-1 0-1,1 1-27,22 0 49,-6-2-13,-1 2 0,0 2 0,0 0 0,0 3 0,0 0 0,0 2 0,-1 1 0,15 8-36,-42-15 25,1 0-1,-1 0 1,0 1-1,1 0 1,-1-1 0,-1 2-1,1-1 1,0 0 0,-1 1-1,1-1 1,-1 1-1,0 0 1,0 1-25,-2-3 8,0-1 1,0 1-1,-1 0 1,1-1-1,-1 1 1,1 0-1,-1-1 1,1 1-1,-1 0 1,0-1-1,0 1 1,0 0-1,0 0 1,0-1-1,0 1 1,-1 0-1,1-1 1,-1 1-1,1 0 1,-1-1-1,1 1 1,-1-1-1,0 1 1,0 0-1,0-1 1,0 0-1,0 1 0,0-1 1,0 0-1,0 1 1,0-1-1,-1 0 1,1 0-1,-1 1-8,-59 31-75,2-13 43,-1-4 0,-1-2 0,0-2 0,-1-3 0,0-3 0,-13-2 32,-17-4 160,92-1-161,1 1 0,0-1 0,-1 1 0,1-1 0,-1 0-1,1 1 1,-1-1 0,0 1 0,1-1 0,-1 0 0,1 1 0,-1-1-1,0 0 1,0 0 0,1 1 0,-1-1 0,0 0 0,0 0-1,0 1 1,0-1 0,0 0 0,0 0 0,0 1 0,0-1 0,0 0-1,0 0 1,0 1 0,-1-1 0,1 0 0,0 0 0,-1 1 0,1-1-1,0 0 1,-1 1 0,1-1 0,-1 0 0,1 1 0,-1-1 0,1 1-1,-1-1 1,1 1 0,-1-1 0,1 1 0,-1-1 0,0 1-1,1 0 1,-1-1 0,0 1 0,1 0 0,-1-1 0,0 1 0,0 0-1,1 0 1,-1 0 0,0 0 0,0 0 0,0 0 0,1 0 0,-1 0-1,0 0 1,0 0 0,1 0 0,-1 0 0,0 0 0,0 1 1,22-15 4,-1 1 0,1 1 1,1 1-1,0 1 0,1 1 1,0 1-1,19-4-4,-4 1 28,-6-2-34,1 2 0,1 1 0,0 2 0,0 1 0,1 2 0,0 1 0,0 2 0,25 2 6,-54 1 6,1 0 0,-1 1 0,0 0 0,1 0 0,-1 0 0,0 1 0,-1 0 0,1 0 0,0 1 0,-1 0-1,0-1 1,0 2 0,0-1 0,0 1 0,0-1 0,-1 1 0,0 1 0,0-1 0,-1 0 0,1 1 0,-1 0 0,0 0 0,-1 0 0,0 0-1,0 0 1,0 1 0,0-1 0,-1 0 0,0 1 0,-1-1 0,1 1 0,-1 0 0,0-1 0,-1 1 0,0-1 0,-1 5-6,-1-1 34,-1-1 1,0 0 0,0 1 0,-1-2 0,-1 1-1,1 0 1,-1-1 0,-1 0 0,0-1 0,0 1 0,0-1-1,-1 0 1,0-1 0,0 0 0,0 0 0,-1-1-1,0 0 1,0-1 0,-9 4-35,-26 9-131,0-1 0,-1-2-1,0-2 1,-1-2 0,-25 1 131,61-8-5,0-1-1,0 0 1,-1-1 0,1 0-1,-1-1 1,1 0 0,-1 0-1,1-1 1,-1-1 0,1 0-1,0 0 1,0-1 0,0 0-1,0-1 1,0 0 0,1 0-1,-7-5 6,15 8 1,0-1 0,-1 0-1,1-1 1,0 1 0,1 0 0,-1 0-1,0 0 1,1 0 0,-1-1 0,1 1-1,-1 0 1,1-1 0,0 1-1,0 0 1,0-1 0,1 1 0,-1 0-1,0 0 1,1-1 0,-1 1-1,1 0 1,0 0 0,0 0 0,0-1-1,0 1 1,0 0 0,0 0-1,1 1 1,-1-1 0,1 0 0,-1 0-1,1 1 1,0-1 0,-1 1 0,1-1-1,0 1 1,1-1-1,84-74-37,-13 32 399,2 4 1,51-18-363,-99 47 108,2 1 1,-1 2-1,1 1 1,0 1-1,0 1 1,10 1-109,-39 3-11,1 1 0,-1-1 1,0 1-1,0-1 1,0 1-1,0-1 1,0 1-1,1 0 1,-1-1-1,0 1 0,0 0 1,1 0-1,-1 0 1,0 0-1,0 0 1,1 0-1,-1 0 1,0 1-1,0-1 0,1 0 1,-1 1-1,0-1 1,0 1-1,0-1 1,0 1-1,0 0 1,0-1-1,0 1 0,0 0 1,0 0-1,0 0 1,0-1-1,0 1 1,0 0-1,-1 0 1,1 0-1,0 1 0,-1-1 1,1 0-1,-1 0 1,1 0-1,-1 0 1,0 0-1,1 1 1,-1-1-1,0 0 0,0 0 1,0 1-1,0 0 11,-1 1-32,-1 1-1,1-1 1,-1 0-1,0 0 1,0 0-1,-1 0 1,1 0-1,0-1 1,-1 1-1,0 0 1,0-1-1,1 0 0,-1 0 1,-1 0-1,1 0 1,-2 1 32,3-2-8,-40 22-178,-2-2-1,0-1 1,-2-3-1,0-1 187,20-7-54,-87 31-539,-1-6 0,-3-4 0,0-6 0,-1-5 0,-80 2 593,127-20-981,0-2-1,1-3 1,-1-4 0,-65-15 981,9-17-3493,104 30 2906,10 3 315</inkml:trace>
  <inkml:trace contextRef="#ctx1" brushRef="#br1" timeOffset="246999.896">6371 10705 2144,'1'4'76,"1"-1"0,-1 0 0,0 0 0,1 0 1,-1 0-1,1 0 0,0 0 0,0-1 0,0 1 0,1 0 0,-1-1 0,1 0 1,-1 0-1,1 1 0,0-2 0,1 2-76,29 30 1390,31 62 903,-60-88-2190,0 0 1,1 0-1,0-1 0,0 0 0,0 0 1,0 0-1,1-1 0,0 0 0,1 0 0,-1 0 1,1-1-1,0 0 0,0 0 0,0 0 1,0-1-1,1 0 0,-1-1 0,1 0 1,0 0-1,1 0-103,13 0 265,1 0-1,-1-1 1,1-1 0,0-1 0,-1-1-1,14-3-264,41-8 377,0-2 0,0-4 0,20-11-377,177-62 75,-22-5-1409,-218 83-90,-8 3-3242</inkml:trace>
  <inkml:trace contextRef="#ctx1" brushRef="#br1" timeOffset="251842.954">3503 14340 3968,'-14'3'704,"0"-1"0,0 0 0,0-1 0,0 0 0,0-1 0,0-1 0,0 0 0,-1-1 0,2 0 0,-2-2-704,-140-40 2805,150 43-2760,-11-2 21,-1 1 1,1 0 0,0 1 0,-1 0-1,0 2 1,1 0 0,0 1-1,-1 0 1,-8 4-67,4 2 1,0 1 0,0 2 0,1 0-1,0 1 1,1 1 0,0 0 0,1 2 0,1 0-1,-5 6 0,-135 159-17,-94 174 22,187-260 182,5 3 1,4 3 0,4 2-1,5 2 1,4 2-1,-20 87-187,55-163-48,1 0 0,2 0 0,1 1 0,1 0 0,1-1 0,2 1 0,2 0 0,2 8 48,-3-25-70,1 0 1,1 0-1,0 0 0,1 0 0,0 0 0,1-1 0,1 0 0,0 0 0,1-1 0,0 0 0,1 0 0,0-1 0,1 0 0,0 0 0,0-1 0,1-1 1,1 0-1,3 2 70,0-2-61,1-1 0,1-1 1,-1 0-1,1-1 0,0-1 1,0 0-1,1-2 0,0 0 1,-1-1-1,1 0 0,0-2 1,0 0-1,0-1 0,-1 0 1,1-2-1,0 0 0,-1-1 1,0-1-1,0-1 0,0 0 1,-1-1-1,1 0 0,-2-2 1,3-1 60,-6 1 25,-1 0 0,0-1-1,0 0 1,-1 0 0,0-1 0,0-1 0,-1 0 0,-1 0 0,0 0 0,-1-1 0,-1-1 0,1 1 0,-2-1 0,0 0 0,-1 0 0,0 0 0,-1-1 0,-1 1 0,0-1 0,-1 0 0,-1 0 0,0 1 0,-1-1-1,0 0 1,-1 0 0,-1 1 0,0-1 0,-4-7-25,-1 1-47,0 1 0,-1 0 0,-1 0 0,0 1-1,-2 1 1,0 0 0,-1 0 0,-1 1 0,-1 1-1,0 0 1,-1 1 0,-1 1 0,-13-9 47,-31-21-933,61 44 928,0-1 0,0 1 0,0-1 0,0 1 0,0 0 0,0-1 0,0 1 0,0 0 0,0-1 0,0 1 0,0-1 1,0 1-1,0 0 0,0-1 0,0 1 0,0 0 0,0-1 0,1 1 0,-1 0 0,0-1 0,0 1 0,1 0 0,-1 0 0,0-1 1,0 1-1,1 0 0,-1-1 0,0 1 0,0 0 0,1 0 0,-1 0 0,0 0 0,1-1 0,-1 1 0,1 0 0,-1 0 1,0 0-1,1 0 0,-1 0 0,0 0 0,1 0 0,-1 0 0,0 0 0,1 0 0,-1 0 0,1 0 0,-1 0 0,0 0 0,1 0 1,-1 0-1,0 0 0,1 1 5,180-28 186,-122 13-49,-1-4-1,0-1 1,-1-3-1,-2-3 1,43-26-137,67-65 1184,-67 23-955,-95 91-247,-2 1 46,0-1-1,0 1 1,1 0 0,-1 0 0,0 0 0,1 0-1,-1 0 1,0 0 0,1 0 0,0 0 0,-1 1-1,1-1 1,-1 1 0,1-1 0,0 1 0,-1-1-1,1 1 1,0 0 0,0 0 0,-1 0 0,1 0-1,0 0 1,-1 0 0,1 0 0,0 1 0,-1-1-1,1 1 1,0-1 0,-1 1 0,1 0 0,-1-1-1,1 1 1,-1 0 0,1 0 0,-1 0-28,-7 94 996,1-61-712,-12 206 127,-75 410-534,80-519-2794,12-128 1909</inkml:trace>
  <inkml:trace contextRef="#ctx1" brushRef="#br1" timeOffset="252809.375">7318 14703 7296,'-43'-59'3840,"36"53"-3538,-1 0 1,0 0 0,-1 1 0,1 0 0,-1 0 0,0 1-1,0 0 1,0 0 0,0 1 0,-7-1-303,9 2 150,-6-1-7,-1 0 0,1 1 1,-1 0-1,0 1 0,0 0 0,0 1 0,1 1 0,-1 0 0,0 1 0,0 1 0,1 0 1,-1 0-1,1 2 0,0-1 0,0 2 0,1 0 0,-1 0 0,-2 4-143,-2-1 33,0 2-1,1 0 0,1 1 1,0 0-1,0 1 1,2 1-1,-1 1 1,2-1-1,0 2 1,1 0-1,0 0 0,-3 10-32,-5 16-128,2 2 0,2 0 0,2 0 0,1 2 0,3-1 0,-3 46 128,4-32-174,2 0 0,3 0 0,3 1 0,2-1 0,4 19 174,-2-51 39,1 1 0,1-1-1,1 0 1,2-1 0,0 0 0,2 0-1,1-1 1,1 0 0,1-1 0,1-1-1,1 0 1,9 8-39,-15-19 19,1-1-1,1 0 0,0-1 1,0-1-1,1 0 1,1 0-1,-1-2 1,1 1-1,0-2 0,1 0 1,0 0-1,0-2 1,0 0-1,0 0 1,0-2-1,1 0 0,0 0 1,-1-2-1,1 0 1,0 0-1,-1-2 0,5 0-18,32-8 233,-1-2 0,-1-3-1,0-1 1,-1-3-1,41-22-232,-69 32 62,-1 0-1,0-2 1,-1 0 0,0-1-1,-1-1 1,0-1 0,-1 0-1,-1-1 1,0-1 0,-1-1-1,0 0 1,-2-1 0,0 0-1,-1-1 1,-1 0 0,-1-1-1,-1 0 1,0-1-1,-1 0 1,-2-1 0,0 1-1,-1-1 1,-2 0 0,0 0-1,0-13-61,-5 13 10,-1 0 0,-1 1 0,-1-1-1,-1 1 1,-1 0 0,0 1 0,-2-1-1,0 1 1,-2 1 0,0 0 0,-1 1 0,0 0-1,-2 0 1,0 2 0,-1 0 0,-1 0-1,-3-1-9,-36-30-485,-2 3-1,-2 3 1,-1 2-1,-43-19 486,-177-81-5375,110 52-3649,98 36 6848</inkml:trace>
  <inkml:trace contextRef="#ctx1" brushRef="#br1" timeOffset="254095.934">6934 14495 2656,'-23'34'3893,"7"-14"-2826,15-19-865,1-1-10,0 0-37,0 0 96,12-10 485,-2 6-655,0 1-1,0 0 1,1 0 0,-1 1 0,1 1 0,0 0 0,0 0 0,-1 1 0,1 0 0,0 1-1,0 0 1,-1 1 0,1 0 0,-1 1 0,0 0 0,1 0 0,-1 1 0,1 1-81,15 3-436,1 0 1,-2 1-1,1 2 1,-1 1-1,-1 0 0,0 2 1,-1 1-1,-1 1 1,3 3 435,27 35-3488</inkml:trace>
  <inkml:trace contextRef="#ctx1" brushRef="#br1" timeOffset="256091.6">6934 14478 2816,'0'0'22,"-1"0"0,1 0 0,-1 0 0,1 0 0,0 0 0,-1 0 0,1 0 0,0 1 0,-1-1 0,1 0 0,0 0 0,-1 0 0,1 1 0,0-1 0,0 0 0,-1 0 0,1 1 0,0-1 0,0 0-1,-1 0 1,1 1 0,0-1 0,0 0 0,0 1 0,-1-1 0,1 0 0,0 1 0,0-1 0,0 1 0,0-1 0,0 0 0,0 1 0,0-1 0,0 0 0,0 1 0,0-1 0,0 0 0,0 1 0,0-1 0,0 1 0,0-1 0,0 0 0,0 1 0,1-1 0,-1 0 0,0 1 0,0-1 0,0 0 0,0 1 0,1-1 0,-1 0 0,0 0 0,1 1 0,-1-1 0,0 0 0,0 0 0,1 1 0,-1-1 0,0 0 0,1 0 0,-1 0 0,0 0 0,1 1 0,-1-1 0,0 0 0,1 0-22,1 19 368,-1-15-236,0-1 0,0 1 0,0-1 0,0 1 0,1-1 0,0 0-1,-1 1 1,1-1 0,0 0 0,1 0 0,-1 0 0,0 0 0,1-1 0,0 1 0,0-1 0,0 0 0,0 1 0,0-1 0,0 0 0,0-1-132,221 88 1003,-162-64-763,14 0-75,-53-20-842,-38-24-699,-68-43 581,-54 16 1233,51 26 1919,84 20-1978,21 21 405,39 40 437,44 55 11,8 16-277,-31-23-854,-57-70-346,-21-37-129,-1-2 44,-5-17-966,-58-110 96,39 89 1142,-43-51 1289,44 74-495,22 14-640,12 6 5,29 22 155,12 3-128,-7-10-330,-44-19 68,-1-1-159,0 0 32,0 0-166,0 0 102,5-18-1185,-39-82 92,-11 64 3178,38 32-383,10 9-72,1 3-1417,42 50 614,-20-15-248,-2 1-1,-2 1 1,-2 1 0,-2 0 0,-1 5-254,15 34-741,-25-67 539,0 3-556,1 0 1,2 0 0,0-1-1,1 0 1,1-1-1,1 0 758,14 8-4357</inkml:trace>
  <inkml:trace contextRef="#ctx1" brushRef="#br1" timeOffset="257208.615">10736 14238 9216,'-17'11'5824,"17"10"-3585,5 68-1887,-26 109-240,-9-1 0,-18 37-112,1 3 38,-46 198-204,69-277 385,19-136-331,4-22 112,1 1 0,0-1-1,-1 0 1,1 0 0,0 0-1,0 1 1,-1-1 0,1 0-1,0 0 1,-1 0 0,1 0-1,0 0 1,-1 0 0,1 0 0,-1 1-1,1-1 1,0 0 0,-1 0-1,1 0 1,0 0 0,-1-1-1,1 1 1,0 0 0,-1 0 0,1 0-1,0 0 1,-1 0 0,1 0-1,0 0 1,-1-1 0,1 1-1,0 0 1,-1 0 0,1-1-1,0 1 1,0 0 0,-1 0 0,1-1-1,0 1 1,0 0 0,0 0-1,-1-1 1,1 1 0,0 0-1,0-1 1,0 1 0,0 0 0,0-1-1,0 1 1,-1-1 0,1 1-1,0 0 1,0-1 0,0 1-1,0 0 1,0-1 0,1 1-1,-1 0 1,0-1 0,0 1 0,0 0-1,0-1 1,0 1 0,0 0-1,0-1 1,1 1 0,-1 0-1,0-1 1,0 1 0,1 0 0,-6-148 74,5 95 422,2 0 0,3 0 0,11-52-496,6 7 166,4 2-1,5 1 0,3 1 1,5 2-1,3 2 0,4 2 1,4 2-1,16-15-165,-24 42-64,3 2-1,3 2 1,2 2-1,29-22 65,-50 50-193,2 1 0,0 1 0,2 2 0,0 1 0,2 2 0,0 1 0,0 2 0,2 1 0,6 0 193,-38 11-50,-1 1 0,1 0 0,0 1 0,-1-1 0,1 1 0,0-1 0,0 2 0,0-1 0,1 0 0,-1 1 0,0 0 0,0 0 0,0 1 0,0-1-1,0 1 1,0 0 0,0 1 0,0-1 0,0 1 0,-1 0 0,1 0 0,0 0 0,-1 1 0,0-1 0,0 1 0,1 0 0,-2 1 0,1-1 0,0 1 0,-1-1-1,3 4 51,-4-2-16,0-1 0,-1 1 0,0-1 0,0 1-1,0 0 1,0-1 0,-1 1 0,1 0 0,-1 0-1,-1 0 1,1-1 0,-1 1 0,1 0 0,-1-1-1,-1 1 1,1 0 0,-1-1 0,1 1 0,-1-1 0,-1 0-1,-1 4 17,-71 80 196,14-41-350,-3-3 0,-1-3-1,-2-3 1,-1-3 0,-2-3-1,-14 2 155,52-20 63,-8 3 58,-98 53 589,73-25-91,65-45-618,-1 0 19,-1 1 0,1-1 0,-1 1 0,1-1 0,0 1 0,0 0 0,-1-1 0,1 1 0,0 0 0,0 0 0,0 0 0,0 0 0,0 0 0,0 0 0,0 0 0,0 0 0,0 0 0,1 1 0,-1-1 0,0 0 0,1 1 0,-1-1 0,1 0 0,-1 1 0,1-1 0,0 0 0,-1 1 0,1-1 0,0 1 0,0-1 0,0 1 0,0-1 0,0 1 0,1-1 0,-1 0 0,0 1 0,1-1 0,-1 1 0,1-1 0,-1 0 0,1 1-20,62 55 185,-28-31-108,105 117 111,-87-84-94,383 400 722,-409-432-1277,2-1 0,1 0-1,0-3 1,2 0 0,1-2-1,22 10 462,-51-29-167,29 11-1742,-13-13-2100,-13-7-1729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FB77D-16EE-4E9A-876D-7D387FAFB572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302D1-C651-4AFD-AA04-A8A0B87360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21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city's average contamination rate reaches 27 per cent, it will get hit with an extra $5 million charge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302D1-C651-4AFD-AA04-A8A0B87360F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97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A51C1-4772-A64C-AB6B-559EF98CB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75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46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8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85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66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412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2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26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13CFF-767E-4726-A364-6FF1E50528C6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01217-BED1-4792-ABEF-B9A552AA78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64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indoor, building, text&#10;&#10;Description generated with very high confidence">
            <a:extLst>
              <a:ext uri="{FF2B5EF4-FFF2-40B4-BE49-F238E27FC236}">
                <a16:creationId xmlns:a16="http://schemas.microsoft.com/office/drawing/2014/main" id="{73C3F98D-EAE3-4289-BF8A-79E3DC79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8735" y="429472"/>
            <a:ext cx="7950443" cy="75272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6"/>
                </a:solidFill>
                <a:latin typeface="Franklin Gothic Demi" panose="020B0703020102020204" pitchFamily="34" charset="0"/>
              </a:rPr>
              <a:t>SWOT Analysis</a:t>
            </a:r>
          </a:p>
        </p:txBody>
      </p:sp>
      <p:sp>
        <p:nvSpPr>
          <p:cNvPr id="2" name="Rectangle 1"/>
          <p:cNvSpPr/>
          <p:nvPr/>
        </p:nvSpPr>
        <p:spPr>
          <a:xfrm flipH="1">
            <a:off x="3895046" y="453124"/>
            <a:ext cx="58724" cy="751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74144" y="1316965"/>
            <a:ext cx="9977886" cy="4848045"/>
            <a:chOff x="1132156" y="2246958"/>
            <a:chExt cx="6952325" cy="2929465"/>
          </a:xfrm>
        </p:grpSpPr>
        <p:grpSp>
          <p:nvGrpSpPr>
            <p:cNvPr id="3" name="Group 2"/>
            <p:cNvGrpSpPr/>
            <p:nvPr/>
          </p:nvGrpSpPr>
          <p:grpSpPr>
            <a:xfrm>
              <a:off x="1132156" y="2661441"/>
              <a:ext cx="6952325" cy="2461481"/>
              <a:chOff x="1543281" y="2658041"/>
              <a:chExt cx="6126939" cy="216925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901209" y="2658041"/>
                <a:ext cx="1166506" cy="2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b="1" dirty="0">
                    <a:ea typeface="Roboto" charset="0"/>
                    <a:cs typeface="Roboto" charset="0"/>
                  </a:rPr>
                  <a:t>WEAKNESSES</a:t>
                </a:r>
                <a:endParaRPr lang="en-US" sz="1400" b="1" dirty="0">
                  <a:ea typeface="Roboto" charset="0"/>
                  <a:cs typeface="Roboto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823860" y="2899805"/>
                <a:ext cx="1243857" cy="30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r">
                  <a:lnSpc>
                    <a:spcPts val="124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ea typeface="Roboto Light" charset="0"/>
                    <a:cs typeface="Roboto Light" charset="0"/>
                  </a:rPr>
                  <a:t>Requires access to a source of power (electricity/battery) 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250952" y="3954389"/>
                <a:ext cx="804117" cy="2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b="1" dirty="0">
                    <a:ea typeface="Roboto" charset="0"/>
                    <a:cs typeface="Roboto" charset="0"/>
                  </a:rPr>
                  <a:t>THREATS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823860" y="4196153"/>
                <a:ext cx="1243857" cy="13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249"/>
                  </a:lnSpc>
                </a:pPr>
                <a:endParaRPr lang="en-US" sz="985" dirty="0"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041916" y="2658041"/>
                <a:ext cx="1038859" cy="2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ea typeface="Roboto" charset="0"/>
                    <a:cs typeface="Roboto" charset="0"/>
                  </a:rPr>
                  <a:t>STRENGTHS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035793" y="2899805"/>
                <a:ext cx="1243857" cy="30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ts val="124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ea typeface="Roboto Light" charset="0"/>
                    <a:cs typeface="Roboto Light" charset="0"/>
                  </a:rPr>
                  <a:t>Unique use case</a:t>
                </a:r>
              </a:p>
              <a:p>
                <a:pPr marL="171450" indent="-171450">
                  <a:lnSpc>
                    <a:spcPts val="124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ea typeface="Roboto Light" charset="0"/>
                    <a:cs typeface="Roboto Light" charset="0"/>
                  </a:rPr>
                  <a:t>Addresses a current pain point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041917" y="3954389"/>
                <a:ext cx="1389318" cy="2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ea typeface="Roboto" charset="0"/>
                    <a:cs typeface="Roboto" charset="0"/>
                  </a:rPr>
                  <a:t>OPPORTUNITIES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035793" y="4196153"/>
                <a:ext cx="1243857" cy="63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ts val="124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ea typeface="Roboto Light" charset="0"/>
                    <a:cs typeface="Roboto Light" charset="0"/>
                  </a:rPr>
                  <a:t>Rising problem for sustainable living and cities</a:t>
                </a:r>
              </a:p>
              <a:p>
                <a:pPr marL="171450" indent="-171450">
                  <a:lnSpc>
                    <a:spcPts val="124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ea typeface="Roboto Light" charset="0"/>
                    <a:cs typeface="Roboto Light" charset="0"/>
                  </a:rPr>
                  <a:t>Big waste corporations seeking unique solutions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149555" y="4017357"/>
                <a:ext cx="31371" cy="4681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149555" y="2714175"/>
                <a:ext cx="31371" cy="4681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926339" y="4017357"/>
                <a:ext cx="31371" cy="4681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26339" y="2714175"/>
                <a:ext cx="31371" cy="46818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57" name="Rectangle 56"/>
              <p:cNvSpPr>
                <a:spLocks/>
              </p:cNvSpPr>
              <p:nvPr/>
            </p:nvSpPr>
            <p:spPr bwMode="auto">
              <a:xfrm>
                <a:off x="7312401" y="3989983"/>
                <a:ext cx="214334" cy="495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3657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T</a:t>
                </a:r>
              </a:p>
            </p:txBody>
          </p:sp>
          <p:sp>
            <p:nvSpPr>
              <p:cNvPr id="58" name="Rectangle 57"/>
              <p:cNvSpPr>
                <a:spLocks/>
              </p:cNvSpPr>
              <p:nvPr/>
            </p:nvSpPr>
            <p:spPr bwMode="auto">
              <a:xfrm>
                <a:off x="7286364" y="2699087"/>
                <a:ext cx="383856" cy="495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3657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W</a:t>
                </a:r>
              </a:p>
            </p:txBody>
          </p:sp>
          <p:sp>
            <p:nvSpPr>
              <p:cNvPr id="59" name="Rectangle 58"/>
              <p:cNvSpPr>
                <a:spLocks/>
              </p:cNvSpPr>
              <p:nvPr/>
            </p:nvSpPr>
            <p:spPr bwMode="auto">
              <a:xfrm>
                <a:off x="1543281" y="3989983"/>
                <a:ext cx="289207" cy="495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3657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O</a:t>
                </a:r>
              </a:p>
            </p:txBody>
          </p:sp>
          <p:sp>
            <p:nvSpPr>
              <p:cNvPr id="60" name="Rectangle 59"/>
              <p:cNvSpPr>
                <a:spLocks/>
              </p:cNvSpPr>
              <p:nvPr/>
            </p:nvSpPr>
            <p:spPr bwMode="auto">
              <a:xfrm>
                <a:off x="1585659" y="2699087"/>
                <a:ext cx="204445" cy="495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3657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S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166010" y="2246958"/>
              <a:ext cx="2929465" cy="2929465"/>
              <a:chOff x="3123146" y="2065869"/>
              <a:chExt cx="2929465" cy="2929465"/>
            </a:xfrm>
          </p:grpSpPr>
          <p:grpSp>
            <p:nvGrpSpPr>
              <p:cNvPr id="33" name="Group 32"/>
              <p:cNvGrpSpPr/>
              <p:nvPr/>
            </p:nvGrpSpPr>
            <p:grpSpPr>
              <a:xfrm rot="18913979">
                <a:off x="3995209" y="2065869"/>
                <a:ext cx="1168401" cy="2929465"/>
                <a:chOff x="2480733" y="922867"/>
                <a:chExt cx="1168401" cy="2929465"/>
              </a:xfrm>
            </p:grpSpPr>
            <p:sp>
              <p:nvSpPr>
                <p:cNvPr id="34" name="Freeform 33"/>
                <p:cNvSpPr/>
                <p:nvPr/>
              </p:nvSpPr>
              <p:spPr>
                <a:xfrm>
                  <a:off x="2480733" y="2108201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 rot="10800000">
                  <a:off x="2480734" y="922867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 rot="13513979">
                <a:off x="4003678" y="2065869"/>
                <a:ext cx="1168401" cy="2929465"/>
                <a:chOff x="2480733" y="922867"/>
                <a:chExt cx="1168401" cy="2929465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2480733" y="2108201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 rot="10800000">
                  <a:off x="2480734" y="922867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731" y="2929130"/>
              <a:ext cx="368807" cy="30407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59" y="2905825"/>
              <a:ext cx="248426" cy="30406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341" y="4153188"/>
              <a:ext cx="305678" cy="3679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322" y="4133428"/>
              <a:ext cx="353008" cy="367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13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flipV="1">
            <a:off x="1466445" y="3124201"/>
            <a:ext cx="2438400" cy="2105027"/>
            <a:chOff x="608012" y="1781173"/>
            <a:chExt cx="2438400" cy="2105027"/>
          </a:xfrm>
        </p:grpSpPr>
        <p:sp>
          <p:nvSpPr>
            <p:cNvPr id="19" name="Arc 18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90534" y="2401889"/>
            <a:ext cx="2438400" cy="2105027"/>
            <a:chOff x="608012" y="1781173"/>
            <a:chExt cx="2438400" cy="2105027"/>
          </a:xfrm>
        </p:grpSpPr>
        <p:sp>
          <p:nvSpPr>
            <p:cNvPr id="29" name="Arc 28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896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896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896FA8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 flipV="1">
            <a:off x="5886045" y="3124201"/>
            <a:ext cx="2438400" cy="2105027"/>
            <a:chOff x="608012" y="1781173"/>
            <a:chExt cx="2438400" cy="2105027"/>
          </a:xfrm>
        </p:grpSpPr>
        <p:sp>
          <p:nvSpPr>
            <p:cNvPr id="33" name="Arc 32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55983A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110134" y="2401889"/>
            <a:ext cx="2438400" cy="2105027"/>
            <a:chOff x="608012" y="1781173"/>
            <a:chExt cx="2438400" cy="2105027"/>
          </a:xfrm>
        </p:grpSpPr>
        <p:sp>
          <p:nvSpPr>
            <p:cNvPr id="43" name="Arc 42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85645" y="3263900"/>
            <a:ext cx="1066800" cy="1066800"/>
            <a:chOff x="9726611" y="2667000"/>
            <a:chExt cx="1066800" cy="1066800"/>
          </a:xfrm>
        </p:grpSpPr>
        <p:sp>
          <p:nvSpPr>
            <p:cNvPr id="23" name="Oval 22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95445" y="3263900"/>
            <a:ext cx="1066800" cy="1066800"/>
            <a:chOff x="9726611" y="2667000"/>
            <a:chExt cx="1066800" cy="1066800"/>
          </a:xfrm>
        </p:grpSpPr>
        <p:sp>
          <p:nvSpPr>
            <p:cNvPr id="26" name="Oval 25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05245" y="3263900"/>
            <a:ext cx="1066800" cy="1066800"/>
            <a:chOff x="9726611" y="2667000"/>
            <a:chExt cx="1066800" cy="1066800"/>
          </a:xfrm>
        </p:grpSpPr>
        <p:sp>
          <p:nvSpPr>
            <p:cNvPr id="37" name="Oval 36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15045" y="3263900"/>
            <a:ext cx="1066800" cy="1066800"/>
            <a:chOff x="9726611" y="2667000"/>
            <a:chExt cx="1066800" cy="1066800"/>
          </a:xfrm>
        </p:grpSpPr>
        <p:sp>
          <p:nvSpPr>
            <p:cNvPr id="40" name="Oval 39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517307" y="2730500"/>
            <a:ext cx="14253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15028" y="4559300"/>
            <a:ext cx="129715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 2019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221134" y="2730500"/>
            <a:ext cx="7553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81734" y="4559300"/>
            <a:ext cx="7553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18934" y="53404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3BA0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the product for initial launch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19825" y="1234233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896F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Management Corporations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4523" y="5724416"/>
            <a:ext cx="2411810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more customer facing interface through an app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01177" y="1084464"/>
            <a:ext cx="2030584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D6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 to Households, Individuals and Small Businesses.</a:t>
            </a:r>
          </a:p>
        </p:txBody>
      </p: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7386415" y="3545071"/>
            <a:ext cx="504463" cy="504461"/>
          </a:xfrm>
          <a:custGeom>
            <a:avLst/>
            <a:gdLst>
              <a:gd name="T0" fmla="*/ 20 w 107"/>
              <a:gd name="T1" fmla="*/ 26 h 107"/>
              <a:gd name="T2" fmla="*/ 20 w 107"/>
              <a:gd name="T3" fmla="*/ 27 h 107"/>
              <a:gd name="T4" fmla="*/ 26 w 107"/>
              <a:gd name="T5" fmla="*/ 65 h 107"/>
              <a:gd name="T6" fmla="*/ 49 w 107"/>
              <a:gd name="T7" fmla="*/ 83 h 107"/>
              <a:gd name="T8" fmla="*/ 54 w 107"/>
              <a:gd name="T9" fmla="*/ 85 h 107"/>
              <a:gd name="T10" fmla="*/ 58 w 107"/>
              <a:gd name="T11" fmla="*/ 83 h 107"/>
              <a:gd name="T12" fmla="*/ 81 w 107"/>
              <a:gd name="T13" fmla="*/ 65 h 107"/>
              <a:gd name="T14" fmla="*/ 87 w 107"/>
              <a:gd name="T15" fmla="*/ 27 h 107"/>
              <a:gd name="T16" fmla="*/ 87 w 107"/>
              <a:gd name="T17" fmla="*/ 26 h 107"/>
              <a:gd name="T18" fmla="*/ 84 w 107"/>
              <a:gd name="T19" fmla="*/ 22 h 107"/>
              <a:gd name="T20" fmla="*/ 54 w 107"/>
              <a:gd name="T21" fmla="*/ 19 h 107"/>
              <a:gd name="T22" fmla="*/ 23 w 107"/>
              <a:gd name="T23" fmla="*/ 22 h 107"/>
              <a:gd name="T24" fmla="*/ 20 w 107"/>
              <a:gd name="T25" fmla="*/ 26 h 107"/>
              <a:gd name="T26" fmla="*/ 0 w 107"/>
              <a:gd name="T27" fmla="*/ 14 h 107"/>
              <a:gd name="T28" fmla="*/ 0 w 107"/>
              <a:gd name="T29" fmla="*/ 14 h 107"/>
              <a:gd name="T30" fmla="*/ 9 w 107"/>
              <a:gd name="T31" fmla="*/ 76 h 107"/>
              <a:gd name="T32" fmla="*/ 46 w 107"/>
              <a:gd name="T33" fmla="*/ 104 h 107"/>
              <a:gd name="T34" fmla="*/ 54 w 107"/>
              <a:gd name="T35" fmla="*/ 107 h 107"/>
              <a:gd name="T36" fmla="*/ 61 w 107"/>
              <a:gd name="T37" fmla="*/ 104 h 107"/>
              <a:gd name="T38" fmla="*/ 98 w 107"/>
              <a:gd name="T39" fmla="*/ 76 h 107"/>
              <a:gd name="T40" fmla="*/ 107 w 107"/>
              <a:gd name="T41" fmla="*/ 14 h 107"/>
              <a:gd name="T42" fmla="*/ 107 w 107"/>
              <a:gd name="T43" fmla="*/ 14 h 107"/>
              <a:gd name="T44" fmla="*/ 102 w 107"/>
              <a:gd name="T45" fmla="*/ 7 h 107"/>
              <a:gd name="T46" fmla="*/ 54 w 107"/>
              <a:gd name="T47" fmla="*/ 0 h 107"/>
              <a:gd name="T48" fmla="*/ 5 w 107"/>
              <a:gd name="T49" fmla="*/ 7 h 107"/>
              <a:gd name="T50" fmla="*/ 0 w 107"/>
              <a:gd name="T51" fmla="*/ 14 h 107"/>
              <a:gd name="T52" fmla="*/ 11 w 107"/>
              <a:gd name="T53" fmla="*/ 21 h 107"/>
              <a:gd name="T54" fmla="*/ 15 w 107"/>
              <a:gd name="T55" fmla="*/ 16 h 107"/>
              <a:gd name="T56" fmla="*/ 54 w 107"/>
              <a:gd name="T57" fmla="*/ 11 h 107"/>
              <a:gd name="T58" fmla="*/ 92 w 107"/>
              <a:gd name="T59" fmla="*/ 16 h 107"/>
              <a:gd name="T60" fmla="*/ 96 w 107"/>
              <a:gd name="T61" fmla="*/ 21 h 107"/>
              <a:gd name="T62" fmla="*/ 96 w 107"/>
              <a:gd name="T63" fmla="*/ 21 h 107"/>
              <a:gd name="T64" fmla="*/ 89 w 107"/>
              <a:gd name="T65" fmla="*/ 71 h 107"/>
              <a:gd name="T66" fmla="*/ 60 w 107"/>
              <a:gd name="T67" fmla="*/ 93 h 107"/>
              <a:gd name="T68" fmla="*/ 54 w 107"/>
              <a:gd name="T69" fmla="*/ 95 h 107"/>
              <a:gd name="T70" fmla="*/ 48 w 107"/>
              <a:gd name="T71" fmla="*/ 93 h 107"/>
              <a:gd name="T72" fmla="*/ 18 w 107"/>
              <a:gd name="T73" fmla="*/ 71 h 107"/>
              <a:gd name="T74" fmla="*/ 11 w 107"/>
              <a:gd name="T75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" h="107">
                <a:moveTo>
                  <a:pt x="20" y="26"/>
                </a:moveTo>
                <a:cubicBezTo>
                  <a:pt x="20" y="27"/>
                  <a:pt x="20" y="27"/>
                  <a:pt x="20" y="27"/>
                </a:cubicBezTo>
                <a:cubicBezTo>
                  <a:pt x="21" y="46"/>
                  <a:pt x="25" y="64"/>
                  <a:pt x="26" y="65"/>
                </a:cubicBezTo>
                <a:cubicBezTo>
                  <a:pt x="30" y="71"/>
                  <a:pt x="42" y="79"/>
                  <a:pt x="49" y="83"/>
                </a:cubicBezTo>
                <a:cubicBezTo>
                  <a:pt x="51" y="84"/>
                  <a:pt x="52" y="85"/>
                  <a:pt x="54" y="85"/>
                </a:cubicBezTo>
                <a:cubicBezTo>
                  <a:pt x="55" y="85"/>
                  <a:pt x="57" y="84"/>
                  <a:pt x="58" y="83"/>
                </a:cubicBezTo>
                <a:cubicBezTo>
                  <a:pt x="65" y="79"/>
                  <a:pt x="77" y="71"/>
                  <a:pt x="81" y="65"/>
                </a:cubicBezTo>
                <a:cubicBezTo>
                  <a:pt x="83" y="64"/>
                  <a:pt x="86" y="46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6" y="23"/>
                  <a:pt x="84" y="22"/>
                </a:cubicBezTo>
                <a:cubicBezTo>
                  <a:pt x="76" y="20"/>
                  <a:pt x="63" y="19"/>
                  <a:pt x="54" y="19"/>
                </a:cubicBezTo>
                <a:cubicBezTo>
                  <a:pt x="44" y="19"/>
                  <a:pt x="31" y="20"/>
                  <a:pt x="23" y="22"/>
                </a:cubicBezTo>
                <a:cubicBezTo>
                  <a:pt x="21" y="23"/>
                  <a:pt x="20" y="25"/>
                  <a:pt x="20" y="26"/>
                </a:cubicBezTo>
                <a:close/>
                <a:moveTo>
                  <a:pt x="0" y="14"/>
                </a:moveTo>
                <a:cubicBezTo>
                  <a:pt x="0" y="14"/>
                  <a:pt x="0" y="14"/>
                  <a:pt x="0" y="14"/>
                </a:cubicBezTo>
                <a:cubicBezTo>
                  <a:pt x="1" y="45"/>
                  <a:pt x="6" y="73"/>
                  <a:pt x="9" y="76"/>
                </a:cubicBezTo>
                <a:cubicBezTo>
                  <a:pt x="15" y="84"/>
                  <a:pt x="35" y="97"/>
                  <a:pt x="46" y="104"/>
                </a:cubicBezTo>
                <a:cubicBezTo>
                  <a:pt x="49" y="105"/>
                  <a:pt x="51" y="107"/>
                  <a:pt x="54" y="107"/>
                </a:cubicBezTo>
                <a:cubicBezTo>
                  <a:pt x="56" y="107"/>
                  <a:pt x="59" y="105"/>
                  <a:pt x="61" y="104"/>
                </a:cubicBezTo>
                <a:cubicBezTo>
                  <a:pt x="72" y="97"/>
                  <a:pt x="92" y="84"/>
                  <a:pt x="98" y="76"/>
                </a:cubicBezTo>
                <a:cubicBezTo>
                  <a:pt x="101" y="73"/>
                  <a:pt x="106" y="45"/>
                  <a:pt x="107" y="14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1"/>
                  <a:pt x="105" y="8"/>
                  <a:pt x="102" y="7"/>
                </a:cubicBezTo>
                <a:cubicBezTo>
                  <a:pt x="89" y="3"/>
                  <a:pt x="70" y="0"/>
                  <a:pt x="54" y="0"/>
                </a:cubicBezTo>
                <a:cubicBezTo>
                  <a:pt x="38" y="0"/>
                  <a:pt x="18" y="3"/>
                  <a:pt x="5" y="7"/>
                </a:cubicBezTo>
                <a:cubicBezTo>
                  <a:pt x="2" y="8"/>
                  <a:pt x="0" y="11"/>
                  <a:pt x="0" y="14"/>
                </a:cubicBezTo>
                <a:close/>
                <a:moveTo>
                  <a:pt x="11" y="21"/>
                </a:moveTo>
                <a:cubicBezTo>
                  <a:pt x="11" y="19"/>
                  <a:pt x="13" y="17"/>
                  <a:pt x="15" y="16"/>
                </a:cubicBezTo>
                <a:cubicBezTo>
                  <a:pt x="25" y="12"/>
                  <a:pt x="41" y="11"/>
                  <a:pt x="54" y="11"/>
                </a:cubicBezTo>
                <a:cubicBezTo>
                  <a:pt x="66" y="11"/>
                  <a:pt x="82" y="12"/>
                  <a:pt x="92" y="16"/>
                </a:cubicBezTo>
                <a:cubicBezTo>
                  <a:pt x="95" y="17"/>
                  <a:pt x="96" y="19"/>
                  <a:pt x="96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5" y="46"/>
                  <a:pt x="91" y="68"/>
                  <a:pt x="89" y="71"/>
                </a:cubicBezTo>
                <a:cubicBezTo>
                  <a:pt x="84" y="77"/>
                  <a:pt x="68" y="88"/>
                  <a:pt x="60" y="93"/>
                </a:cubicBezTo>
                <a:cubicBezTo>
                  <a:pt x="57" y="94"/>
                  <a:pt x="56" y="95"/>
                  <a:pt x="54" y="95"/>
                </a:cubicBezTo>
                <a:cubicBezTo>
                  <a:pt x="51" y="95"/>
                  <a:pt x="50" y="94"/>
                  <a:pt x="48" y="93"/>
                </a:cubicBezTo>
                <a:cubicBezTo>
                  <a:pt x="39" y="88"/>
                  <a:pt x="23" y="77"/>
                  <a:pt x="18" y="71"/>
                </a:cubicBezTo>
                <a:cubicBezTo>
                  <a:pt x="16" y="68"/>
                  <a:pt x="12" y="46"/>
                  <a:pt x="11" y="21"/>
                </a:cubicBezTo>
                <a:close/>
              </a:path>
            </a:pathLst>
          </a:custGeom>
          <a:solidFill>
            <a:srgbClr val="55983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8"/>
          <p:cNvSpPr>
            <a:spLocks noEditPoints="1"/>
          </p:cNvSpPr>
          <p:nvPr/>
        </p:nvSpPr>
        <p:spPr bwMode="auto">
          <a:xfrm>
            <a:off x="2971801" y="3552048"/>
            <a:ext cx="494491" cy="490504"/>
          </a:xfrm>
          <a:custGeom>
            <a:avLst/>
            <a:gdLst>
              <a:gd name="T0" fmla="*/ 52 w 105"/>
              <a:gd name="T1" fmla="*/ 47 h 104"/>
              <a:gd name="T2" fmla="*/ 52 w 105"/>
              <a:gd name="T3" fmla="*/ 58 h 104"/>
              <a:gd name="T4" fmla="*/ 52 w 105"/>
              <a:gd name="T5" fmla="*/ 38 h 104"/>
              <a:gd name="T6" fmla="*/ 52 w 105"/>
              <a:gd name="T7" fmla="*/ 67 h 104"/>
              <a:gd name="T8" fmla="*/ 52 w 105"/>
              <a:gd name="T9" fmla="*/ 38 h 104"/>
              <a:gd name="T10" fmla="*/ 19 w 105"/>
              <a:gd name="T11" fmla="*/ 71 h 104"/>
              <a:gd name="T12" fmla="*/ 12 w 105"/>
              <a:gd name="T13" fmla="*/ 85 h 104"/>
              <a:gd name="T14" fmla="*/ 26 w 105"/>
              <a:gd name="T15" fmla="*/ 93 h 104"/>
              <a:gd name="T16" fmla="*/ 42 w 105"/>
              <a:gd name="T17" fmla="*/ 90 h 104"/>
              <a:gd name="T18" fmla="*/ 47 w 105"/>
              <a:gd name="T19" fmla="*/ 104 h 104"/>
              <a:gd name="T20" fmla="*/ 62 w 105"/>
              <a:gd name="T21" fmla="*/ 99 h 104"/>
              <a:gd name="T22" fmla="*/ 72 w 105"/>
              <a:gd name="T23" fmla="*/ 86 h 104"/>
              <a:gd name="T24" fmla="*/ 86 w 105"/>
              <a:gd name="T25" fmla="*/ 93 h 104"/>
              <a:gd name="T26" fmla="*/ 93 w 105"/>
              <a:gd name="T27" fmla="*/ 79 h 104"/>
              <a:gd name="T28" fmla="*/ 90 w 105"/>
              <a:gd name="T29" fmla="*/ 63 h 104"/>
              <a:gd name="T30" fmla="*/ 105 w 105"/>
              <a:gd name="T31" fmla="*/ 57 h 104"/>
              <a:gd name="T32" fmla="*/ 100 w 105"/>
              <a:gd name="T33" fmla="*/ 42 h 104"/>
              <a:gd name="T34" fmla="*/ 86 w 105"/>
              <a:gd name="T35" fmla="*/ 33 h 104"/>
              <a:gd name="T36" fmla="*/ 93 w 105"/>
              <a:gd name="T37" fmla="*/ 19 h 104"/>
              <a:gd name="T38" fmla="*/ 79 w 105"/>
              <a:gd name="T39" fmla="*/ 12 h 104"/>
              <a:gd name="T40" fmla="*/ 63 w 105"/>
              <a:gd name="T41" fmla="*/ 15 h 104"/>
              <a:gd name="T42" fmla="*/ 58 w 105"/>
              <a:gd name="T43" fmla="*/ 0 h 104"/>
              <a:gd name="T44" fmla="*/ 42 w 105"/>
              <a:gd name="T45" fmla="*/ 5 h 104"/>
              <a:gd name="T46" fmla="*/ 33 w 105"/>
              <a:gd name="T47" fmla="*/ 18 h 104"/>
              <a:gd name="T48" fmla="*/ 19 w 105"/>
              <a:gd name="T49" fmla="*/ 12 h 104"/>
              <a:gd name="T50" fmla="*/ 12 w 105"/>
              <a:gd name="T51" fmla="*/ 26 h 104"/>
              <a:gd name="T52" fmla="*/ 15 w 105"/>
              <a:gd name="T53" fmla="*/ 42 h 104"/>
              <a:gd name="T54" fmla="*/ 0 w 105"/>
              <a:gd name="T55" fmla="*/ 47 h 104"/>
              <a:gd name="T56" fmla="*/ 5 w 105"/>
              <a:gd name="T57" fmla="*/ 62 h 104"/>
              <a:gd name="T58" fmla="*/ 52 w 105"/>
              <a:gd name="T59" fmla="*/ 29 h 104"/>
              <a:gd name="T60" fmla="*/ 52 w 105"/>
              <a:gd name="T61" fmla="*/ 76 h 104"/>
              <a:gd name="T62" fmla="*/ 52 w 105"/>
              <a:gd name="T63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" h="104">
                <a:moveTo>
                  <a:pt x="47" y="52"/>
                </a:moveTo>
                <a:cubicBezTo>
                  <a:pt x="47" y="49"/>
                  <a:pt x="49" y="47"/>
                  <a:pt x="52" y="47"/>
                </a:cubicBezTo>
                <a:cubicBezTo>
                  <a:pt x="56" y="47"/>
                  <a:pt x="58" y="49"/>
                  <a:pt x="58" y="52"/>
                </a:cubicBezTo>
                <a:cubicBezTo>
                  <a:pt x="58" y="55"/>
                  <a:pt x="56" y="58"/>
                  <a:pt x="52" y="58"/>
                </a:cubicBezTo>
                <a:cubicBezTo>
                  <a:pt x="49" y="58"/>
                  <a:pt x="47" y="55"/>
                  <a:pt x="47" y="52"/>
                </a:cubicBezTo>
                <a:close/>
                <a:moveTo>
                  <a:pt x="52" y="38"/>
                </a:moveTo>
                <a:cubicBezTo>
                  <a:pt x="44" y="38"/>
                  <a:pt x="38" y="44"/>
                  <a:pt x="38" y="52"/>
                </a:cubicBezTo>
                <a:cubicBezTo>
                  <a:pt x="38" y="60"/>
                  <a:pt x="44" y="67"/>
                  <a:pt x="52" y="67"/>
                </a:cubicBezTo>
                <a:cubicBezTo>
                  <a:pt x="60" y="67"/>
                  <a:pt x="67" y="60"/>
                  <a:pt x="67" y="52"/>
                </a:cubicBezTo>
                <a:cubicBezTo>
                  <a:pt x="67" y="44"/>
                  <a:pt x="60" y="38"/>
                  <a:pt x="52" y="38"/>
                </a:cubicBezTo>
                <a:close/>
                <a:moveTo>
                  <a:pt x="15" y="63"/>
                </a:moveTo>
                <a:cubicBezTo>
                  <a:pt x="16" y="66"/>
                  <a:pt x="17" y="69"/>
                  <a:pt x="19" y="71"/>
                </a:cubicBezTo>
                <a:cubicBezTo>
                  <a:pt x="12" y="79"/>
                  <a:pt x="12" y="79"/>
                  <a:pt x="12" y="79"/>
                </a:cubicBezTo>
                <a:cubicBezTo>
                  <a:pt x="10" y="80"/>
                  <a:pt x="10" y="84"/>
                  <a:pt x="12" y="85"/>
                </a:cubicBezTo>
                <a:cubicBezTo>
                  <a:pt x="19" y="93"/>
                  <a:pt x="19" y="93"/>
                  <a:pt x="19" y="93"/>
                </a:cubicBezTo>
                <a:cubicBezTo>
                  <a:pt x="21" y="95"/>
                  <a:pt x="24" y="95"/>
                  <a:pt x="26" y="93"/>
                </a:cubicBezTo>
                <a:cubicBezTo>
                  <a:pt x="33" y="86"/>
                  <a:pt x="33" y="86"/>
                  <a:pt x="33" y="86"/>
                </a:cubicBezTo>
                <a:cubicBezTo>
                  <a:pt x="36" y="88"/>
                  <a:pt x="39" y="89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42" y="102"/>
                  <a:pt x="45" y="104"/>
                  <a:pt x="47" y="104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2" y="102"/>
                  <a:pt x="62" y="99"/>
                </a:cubicBezTo>
                <a:cubicBezTo>
                  <a:pt x="63" y="90"/>
                  <a:pt x="63" y="90"/>
                  <a:pt x="63" y="90"/>
                </a:cubicBezTo>
                <a:cubicBezTo>
                  <a:pt x="66" y="89"/>
                  <a:pt x="69" y="88"/>
                  <a:pt x="72" y="86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5"/>
                  <a:pt x="84" y="95"/>
                  <a:pt x="86" y="93"/>
                </a:cubicBezTo>
                <a:cubicBezTo>
                  <a:pt x="93" y="85"/>
                  <a:pt x="93" y="85"/>
                  <a:pt x="93" y="85"/>
                </a:cubicBezTo>
                <a:cubicBezTo>
                  <a:pt x="95" y="84"/>
                  <a:pt x="95" y="80"/>
                  <a:pt x="93" y="79"/>
                </a:cubicBezTo>
                <a:cubicBezTo>
                  <a:pt x="86" y="71"/>
                  <a:pt x="86" y="71"/>
                  <a:pt x="86" y="71"/>
                </a:cubicBezTo>
                <a:cubicBezTo>
                  <a:pt x="88" y="69"/>
                  <a:pt x="89" y="66"/>
                  <a:pt x="90" y="6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2" y="62"/>
                  <a:pt x="105" y="60"/>
                  <a:pt x="105" y="5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4"/>
                  <a:pt x="102" y="42"/>
                  <a:pt x="100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89" y="39"/>
                  <a:pt x="88" y="36"/>
                  <a:pt x="86" y="33"/>
                </a:cubicBezTo>
                <a:cubicBezTo>
                  <a:pt x="93" y="26"/>
                  <a:pt x="93" y="26"/>
                  <a:pt x="93" y="26"/>
                </a:cubicBezTo>
                <a:cubicBezTo>
                  <a:pt x="95" y="24"/>
                  <a:pt x="95" y="21"/>
                  <a:pt x="93" y="19"/>
                </a:cubicBezTo>
                <a:cubicBezTo>
                  <a:pt x="86" y="12"/>
                  <a:pt x="86" y="12"/>
                  <a:pt x="86" y="12"/>
                </a:cubicBezTo>
                <a:cubicBezTo>
                  <a:pt x="84" y="10"/>
                  <a:pt x="81" y="10"/>
                  <a:pt x="79" y="12"/>
                </a:cubicBezTo>
                <a:cubicBezTo>
                  <a:pt x="72" y="18"/>
                  <a:pt x="72" y="18"/>
                  <a:pt x="72" y="18"/>
                </a:cubicBezTo>
                <a:cubicBezTo>
                  <a:pt x="69" y="17"/>
                  <a:pt x="66" y="16"/>
                  <a:pt x="63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62" y="2"/>
                  <a:pt x="60" y="0"/>
                  <a:pt x="5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2" y="2"/>
                  <a:pt x="42" y="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16"/>
                  <a:pt x="36" y="17"/>
                  <a:pt x="33" y="18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0"/>
                  <a:pt x="21" y="10"/>
                  <a:pt x="19" y="1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4"/>
                  <a:pt x="12" y="26"/>
                </a:cubicBezTo>
                <a:cubicBezTo>
                  <a:pt x="19" y="33"/>
                  <a:pt x="19" y="33"/>
                  <a:pt x="19" y="33"/>
                </a:cubicBezTo>
                <a:cubicBezTo>
                  <a:pt x="17" y="36"/>
                  <a:pt x="16" y="39"/>
                  <a:pt x="1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3" y="42"/>
                  <a:pt x="0" y="44"/>
                  <a:pt x="0" y="4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3" y="62"/>
                  <a:pt x="5" y="62"/>
                </a:cubicBezTo>
                <a:lnTo>
                  <a:pt x="15" y="63"/>
                </a:lnTo>
                <a:close/>
                <a:moveTo>
                  <a:pt x="52" y="29"/>
                </a:moveTo>
                <a:cubicBezTo>
                  <a:pt x="65" y="29"/>
                  <a:pt x="76" y="39"/>
                  <a:pt x="76" y="52"/>
                </a:cubicBezTo>
                <a:cubicBezTo>
                  <a:pt x="76" y="65"/>
                  <a:pt x="65" y="76"/>
                  <a:pt x="52" y="76"/>
                </a:cubicBezTo>
                <a:cubicBezTo>
                  <a:pt x="40" y="76"/>
                  <a:pt x="29" y="65"/>
                  <a:pt x="29" y="52"/>
                </a:cubicBezTo>
                <a:cubicBezTo>
                  <a:pt x="29" y="39"/>
                  <a:pt x="40" y="29"/>
                  <a:pt x="52" y="29"/>
                </a:cubicBezTo>
                <a:close/>
              </a:path>
            </a:pathLst>
          </a:custGeom>
          <a:solidFill>
            <a:srgbClr val="3BA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6"/>
          <p:cNvSpPr>
            <a:spLocks noEditPoints="1"/>
          </p:cNvSpPr>
          <p:nvPr/>
        </p:nvSpPr>
        <p:spPr bwMode="auto">
          <a:xfrm>
            <a:off x="9626169" y="3556265"/>
            <a:ext cx="444555" cy="482070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"/>
          <p:cNvSpPr>
            <a:spLocks noEditPoints="1"/>
          </p:cNvSpPr>
          <p:nvPr/>
        </p:nvSpPr>
        <p:spPr bwMode="auto">
          <a:xfrm flipH="1">
            <a:off x="5189340" y="3596786"/>
            <a:ext cx="479010" cy="401031"/>
          </a:xfrm>
          <a:custGeom>
            <a:avLst/>
            <a:gdLst>
              <a:gd name="T0" fmla="*/ 97 w 106"/>
              <a:gd name="T1" fmla="*/ 74 h 89"/>
              <a:gd name="T2" fmla="*/ 106 w 106"/>
              <a:gd name="T3" fmla="*/ 65 h 89"/>
              <a:gd name="T4" fmla="*/ 106 w 106"/>
              <a:gd name="T5" fmla="*/ 9 h 89"/>
              <a:gd name="T6" fmla="*/ 97 w 106"/>
              <a:gd name="T7" fmla="*/ 0 h 89"/>
              <a:gd name="T8" fmla="*/ 48 w 106"/>
              <a:gd name="T9" fmla="*/ 0 h 89"/>
              <a:gd name="T10" fmla="*/ 39 w 106"/>
              <a:gd name="T11" fmla="*/ 9 h 89"/>
              <a:gd name="T12" fmla="*/ 39 w 106"/>
              <a:gd name="T13" fmla="*/ 18 h 89"/>
              <a:gd name="T14" fmla="*/ 26 w 106"/>
              <a:gd name="T15" fmla="*/ 18 h 89"/>
              <a:gd name="T16" fmla="*/ 18 w 106"/>
              <a:gd name="T17" fmla="*/ 21 h 89"/>
              <a:gd name="T18" fmla="*/ 7 w 106"/>
              <a:gd name="T19" fmla="*/ 33 h 89"/>
              <a:gd name="T20" fmla="*/ 4 w 106"/>
              <a:gd name="T21" fmla="*/ 40 h 89"/>
              <a:gd name="T22" fmla="*/ 4 w 106"/>
              <a:gd name="T23" fmla="*/ 63 h 89"/>
              <a:gd name="T24" fmla="*/ 0 w 106"/>
              <a:gd name="T25" fmla="*/ 68 h 89"/>
              <a:gd name="T26" fmla="*/ 5 w 106"/>
              <a:gd name="T27" fmla="*/ 74 h 89"/>
              <a:gd name="T28" fmla="*/ 13 w 106"/>
              <a:gd name="T29" fmla="*/ 74 h 89"/>
              <a:gd name="T30" fmla="*/ 29 w 106"/>
              <a:gd name="T31" fmla="*/ 89 h 89"/>
              <a:gd name="T32" fmla="*/ 46 w 106"/>
              <a:gd name="T33" fmla="*/ 74 h 89"/>
              <a:gd name="T34" fmla="*/ 62 w 106"/>
              <a:gd name="T35" fmla="*/ 74 h 89"/>
              <a:gd name="T36" fmla="*/ 78 w 106"/>
              <a:gd name="T37" fmla="*/ 89 h 89"/>
              <a:gd name="T38" fmla="*/ 95 w 106"/>
              <a:gd name="T39" fmla="*/ 74 h 89"/>
              <a:gd name="T40" fmla="*/ 97 w 106"/>
              <a:gd name="T41" fmla="*/ 74 h 89"/>
              <a:gd name="T42" fmla="*/ 35 w 106"/>
              <a:gd name="T43" fmla="*/ 73 h 89"/>
              <a:gd name="T44" fmla="*/ 29 w 106"/>
              <a:gd name="T45" fmla="*/ 78 h 89"/>
              <a:gd name="T46" fmla="*/ 24 w 106"/>
              <a:gd name="T47" fmla="*/ 73 h 89"/>
              <a:gd name="T48" fmla="*/ 29 w 106"/>
              <a:gd name="T49" fmla="*/ 67 h 89"/>
              <a:gd name="T50" fmla="*/ 35 w 106"/>
              <a:gd name="T51" fmla="*/ 73 h 89"/>
              <a:gd name="T52" fmla="*/ 84 w 106"/>
              <a:gd name="T53" fmla="*/ 73 h 89"/>
              <a:gd name="T54" fmla="*/ 78 w 106"/>
              <a:gd name="T55" fmla="*/ 78 h 89"/>
              <a:gd name="T56" fmla="*/ 73 w 106"/>
              <a:gd name="T57" fmla="*/ 73 h 89"/>
              <a:gd name="T58" fmla="*/ 78 w 106"/>
              <a:gd name="T59" fmla="*/ 67 h 89"/>
              <a:gd name="T60" fmla="*/ 84 w 106"/>
              <a:gd name="T61" fmla="*/ 73 h 89"/>
              <a:gd name="T62" fmla="*/ 15 w 106"/>
              <a:gd name="T63" fmla="*/ 47 h 89"/>
              <a:gd name="T64" fmla="*/ 15 w 106"/>
              <a:gd name="T65" fmla="*/ 41 h 89"/>
              <a:gd name="T66" fmla="*/ 18 w 106"/>
              <a:gd name="T67" fmla="*/ 37 h 89"/>
              <a:gd name="T68" fmla="*/ 22 w 106"/>
              <a:gd name="T69" fmla="*/ 32 h 89"/>
              <a:gd name="T70" fmla="*/ 27 w 106"/>
              <a:gd name="T71" fmla="*/ 29 h 89"/>
              <a:gd name="T72" fmla="*/ 39 w 106"/>
              <a:gd name="T73" fmla="*/ 29 h 89"/>
              <a:gd name="T74" fmla="*/ 39 w 106"/>
              <a:gd name="T75" fmla="*/ 47 h 89"/>
              <a:gd name="T76" fmla="*/ 15 w 106"/>
              <a:gd name="T77" fmla="*/ 4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6" h="89">
                <a:moveTo>
                  <a:pt x="97" y="74"/>
                </a:moveTo>
                <a:cubicBezTo>
                  <a:pt x="102" y="74"/>
                  <a:pt x="106" y="70"/>
                  <a:pt x="106" y="65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4"/>
                  <a:pt x="102" y="0"/>
                  <a:pt x="9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3" y="0"/>
                  <a:pt x="39" y="4"/>
                  <a:pt x="39" y="9"/>
                </a:cubicBezTo>
                <a:cubicBezTo>
                  <a:pt x="39" y="18"/>
                  <a:pt x="39" y="18"/>
                  <a:pt x="3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18"/>
                  <a:pt x="20" y="19"/>
                  <a:pt x="18" y="21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5"/>
                  <a:pt x="4" y="37"/>
                  <a:pt x="4" y="40"/>
                </a:cubicBezTo>
                <a:cubicBezTo>
                  <a:pt x="4" y="63"/>
                  <a:pt x="4" y="63"/>
                  <a:pt x="4" y="63"/>
                </a:cubicBezTo>
                <a:cubicBezTo>
                  <a:pt x="1" y="63"/>
                  <a:pt x="0" y="65"/>
                  <a:pt x="0" y="68"/>
                </a:cubicBezTo>
                <a:cubicBezTo>
                  <a:pt x="0" y="71"/>
                  <a:pt x="2" y="74"/>
                  <a:pt x="5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82"/>
                  <a:pt x="21" y="89"/>
                  <a:pt x="29" y="89"/>
                </a:cubicBezTo>
                <a:cubicBezTo>
                  <a:pt x="38" y="89"/>
                  <a:pt x="46" y="82"/>
                  <a:pt x="4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82"/>
                  <a:pt x="69" y="89"/>
                  <a:pt x="78" y="89"/>
                </a:cubicBezTo>
                <a:cubicBezTo>
                  <a:pt x="87" y="89"/>
                  <a:pt x="94" y="82"/>
                  <a:pt x="95" y="74"/>
                </a:cubicBezTo>
                <a:lnTo>
                  <a:pt x="97" y="74"/>
                </a:lnTo>
                <a:close/>
                <a:moveTo>
                  <a:pt x="35" y="73"/>
                </a:moveTo>
                <a:cubicBezTo>
                  <a:pt x="35" y="76"/>
                  <a:pt x="33" y="78"/>
                  <a:pt x="29" y="78"/>
                </a:cubicBezTo>
                <a:cubicBezTo>
                  <a:pt x="26" y="78"/>
                  <a:pt x="24" y="76"/>
                  <a:pt x="24" y="73"/>
                </a:cubicBezTo>
                <a:cubicBezTo>
                  <a:pt x="24" y="69"/>
                  <a:pt x="26" y="67"/>
                  <a:pt x="29" y="67"/>
                </a:cubicBezTo>
                <a:cubicBezTo>
                  <a:pt x="33" y="67"/>
                  <a:pt x="35" y="69"/>
                  <a:pt x="35" y="73"/>
                </a:cubicBezTo>
                <a:close/>
                <a:moveTo>
                  <a:pt x="84" y="73"/>
                </a:moveTo>
                <a:cubicBezTo>
                  <a:pt x="84" y="76"/>
                  <a:pt x="81" y="78"/>
                  <a:pt x="78" y="78"/>
                </a:cubicBezTo>
                <a:cubicBezTo>
                  <a:pt x="75" y="78"/>
                  <a:pt x="73" y="76"/>
                  <a:pt x="73" y="73"/>
                </a:cubicBezTo>
                <a:cubicBezTo>
                  <a:pt x="73" y="69"/>
                  <a:pt x="75" y="67"/>
                  <a:pt x="78" y="67"/>
                </a:cubicBezTo>
                <a:cubicBezTo>
                  <a:pt x="81" y="67"/>
                  <a:pt x="84" y="69"/>
                  <a:pt x="84" y="73"/>
                </a:cubicBezTo>
                <a:close/>
                <a:moveTo>
                  <a:pt x="15" y="47"/>
                </a:moveTo>
                <a:cubicBezTo>
                  <a:pt x="15" y="41"/>
                  <a:pt x="15" y="41"/>
                  <a:pt x="15" y="41"/>
                </a:cubicBezTo>
                <a:cubicBezTo>
                  <a:pt x="15" y="39"/>
                  <a:pt x="16" y="38"/>
                  <a:pt x="18" y="37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0"/>
                  <a:pt x="25" y="29"/>
                  <a:pt x="27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47"/>
                  <a:pt x="39" y="47"/>
                  <a:pt x="39" y="47"/>
                </a:cubicBezTo>
                <a:lnTo>
                  <a:pt x="15" y="47"/>
                </a:lnTo>
                <a:close/>
              </a:path>
            </a:pathLst>
          </a:custGeom>
          <a:solidFill>
            <a:srgbClr val="896FA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7531ED-EF73-49C3-A3CC-05761D1D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35" y="0"/>
            <a:ext cx="6628849" cy="742157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MARKETING TIMELINE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87498-2607-4EB3-AF51-BD627E834EA9}"/>
              </a:ext>
            </a:extLst>
          </p:cNvPr>
          <p:cNvSpPr/>
          <p:nvPr/>
        </p:nvSpPr>
        <p:spPr>
          <a:xfrm>
            <a:off x="5285556" y="1279568"/>
            <a:ext cx="1916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896F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 with Ontario Waste Management Association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78DB6234-4BA5-4A9B-91F9-270E1F73E815}"/>
              </a:ext>
            </a:extLst>
          </p:cNvPr>
          <p:cNvSpPr/>
          <p:nvPr/>
        </p:nvSpPr>
        <p:spPr>
          <a:xfrm>
            <a:off x="6226629" y="0"/>
            <a:ext cx="1159786" cy="738665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AF726-E806-4B86-95A5-548FF78015F7}"/>
              </a:ext>
            </a:extLst>
          </p:cNvPr>
          <p:cNvSpPr/>
          <p:nvPr/>
        </p:nvSpPr>
        <p:spPr>
          <a:xfrm>
            <a:off x="8828816" y="5619191"/>
            <a:ext cx="31060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59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 to other businesses looking to improve their social responsibility and cut waste collection costs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0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3BE6FC51-F17B-45DA-B084-D785F090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8" y="643467"/>
            <a:ext cx="89137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i.cbc.ca/1.4607000.1522957561!/fileImage/httpImage/image.jpg_gen/derivatives/original_780/contamination-rates.jpg">
            <a:extLst>
              <a:ext uri="{FF2B5EF4-FFF2-40B4-BE49-F238E27FC236}">
                <a16:creationId xmlns:a16="http://schemas.microsoft.com/office/drawing/2014/main" id="{38B1E4B3-22E2-4E8A-A245-08A5DD70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-1" b="262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8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EA1A-DA0B-491C-9FD0-B048F756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1" b="3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3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AB094B-3E52-4329-8221-56C77E41E692}"/>
              </a:ext>
            </a:extLst>
          </p:cNvPr>
          <p:cNvSpPr/>
          <p:nvPr/>
        </p:nvSpPr>
        <p:spPr>
          <a:xfrm>
            <a:off x="2938733" y="402625"/>
            <a:ext cx="688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Franklin Gothic Demi" panose="020B0703020102020204" pitchFamily="34" charset="0"/>
              </a:rPr>
              <a:t>IN</a:t>
            </a:r>
            <a:r>
              <a:rPr lang="en-US" sz="3200" dirty="0">
                <a:latin typeface="Franklin Gothic Demi" panose="020B0703020102020204" pitchFamily="34" charset="0"/>
              </a:rPr>
              <a:t>CORRECT WASTE DISPOSAL</a:t>
            </a:r>
            <a:endParaRPr lang="en-US" sz="3200" b="0" i="0" dirty="0">
              <a:effectLst/>
              <a:latin typeface="Franklin Gothic Demi" panose="020B0703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AC5E8-8D12-4111-AFF4-56811F9AEBB0}"/>
              </a:ext>
            </a:extLst>
          </p:cNvPr>
          <p:cNvSpPr/>
          <p:nvPr/>
        </p:nvSpPr>
        <p:spPr>
          <a:xfrm>
            <a:off x="2018581" y="1133262"/>
            <a:ext cx="8597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How much is it costing corporations to rectify that simple mistake?</a:t>
            </a:r>
            <a:endParaRPr lang="en-CA" sz="24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floor, indoor, bag, luggage&#10;&#10;Description generated with high confidence">
            <a:extLst>
              <a:ext uri="{FF2B5EF4-FFF2-40B4-BE49-F238E27FC236}">
                <a16:creationId xmlns:a16="http://schemas.microsoft.com/office/drawing/2014/main" id="{1C650C81-5D21-4C77-9F71-067E4C736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32" y="1915063"/>
            <a:ext cx="5823244" cy="3663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E4D77D-D1A9-4527-B256-86EB94F08956}"/>
              </a:ext>
            </a:extLst>
          </p:cNvPr>
          <p:cNvSpPr/>
          <p:nvPr/>
        </p:nvSpPr>
        <p:spPr>
          <a:xfrm>
            <a:off x="1633397" y="5724738"/>
            <a:ext cx="8982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ANSWER? </a:t>
            </a:r>
            <a:r>
              <a:rPr lang="en-US" sz="5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QUITE A LOT!</a:t>
            </a:r>
            <a:endParaRPr lang="en-US" sz="5400" b="0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2" name="Picture 2" descr="https://i.cbc.ca/1.4606998.1522957394!/fileImage/httpImage/image.jpg_gen/derivatives/original_780/global-environment.jpg">
            <a:extLst>
              <a:ext uri="{FF2B5EF4-FFF2-40B4-BE49-F238E27FC236}">
                <a16:creationId xmlns:a16="http://schemas.microsoft.com/office/drawing/2014/main" id="{6408D2F7-0F50-460F-9692-5C3F955C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09" y="1915063"/>
            <a:ext cx="5512281" cy="36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9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A4AFB4-5886-4809-8E73-00FFA1DB562D}"/>
              </a:ext>
            </a:extLst>
          </p:cNvPr>
          <p:cNvSpPr/>
          <p:nvPr/>
        </p:nvSpPr>
        <p:spPr>
          <a:xfrm>
            <a:off x="1897813" y="1338890"/>
            <a:ext cx="70564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accent6"/>
                </a:solidFill>
                <a:latin typeface="Franklin Gothic Demi" panose="020B0703020102020204" pitchFamily="34" charset="0"/>
              </a:rPr>
              <a:t>WALL-</a:t>
            </a:r>
            <a:r>
              <a:rPr lang="en-CA" sz="6000" dirty="0" err="1">
                <a:solidFill>
                  <a:schemeClr val="accent6"/>
                </a:solidFill>
                <a:latin typeface="Franklin Gothic Demi" panose="020B0703020102020204" pitchFamily="34" charset="0"/>
              </a:rPr>
              <a:t>i</a:t>
            </a:r>
            <a:r>
              <a:rPr lang="en-CA" sz="6000" dirty="0">
                <a:latin typeface="Franklin Gothic Demi" panose="020B0703020102020204" pitchFamily="34" charset="0"/>
              </a:rPr>
              <a:t> SMART DUSTBIN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29227-AAC3-4229-8D0C-F5DD82D8B83F}"/>
              </a:ext>
            </a:extLst>
          </p:cNvPr>
          <p:cNvSpPr/>
          <p:nvPr/>
        </p:nvSpPr>
        <p:spPr>
          <a:xfrm>
            <a:off x="1460562" y="4090043"/>
            <a:ext cx="6096000" cy="1569660"/>
          </a:xfrm>
          <a:prstGeom prst="rect">
            <a:avLst/>
          </a:prstGeom>
          <a:ln>
            <a:solidFill>
              <a:srgbClr val="6EFF25"/>
            </a:solidFill>
          </a:ln>
        </p:spPr>
        <p:txBody>
          <a:bodyPr>
            <a:spAutoFit/>
          </a:bodyPr>
          <a:lstStyle/>
          <a:p>
            <a:r>
              <a:rPr lang="en-US" sz="2400" i="1" dirty="0"/>
              <a:t>We plan to </a:t>
            </a:r>
            <a:r>
              <a:rPr lang="en-US" sz="2400" b="1" i="1" dirty="0"/>
              <a:t>reduce costs drastically</a:t>
            </a:r>
            <a:r>
              <a:rPr lang="en-US" sz="2400" i="1" dirty="0"/>
              <a:t> with </a:t>
            </a:r>
            <a:r>
              <a:rPr lang="en-US" sz="2400" b="1" i="1" dirty="0"/>
              <a:t>this smart solution, </a:t>
            </a:r>
            <a:r>
              <a:rPr lang="en-US" sz="2400" i="1" dirty="0"/>
              <a:t>allowing waste collection agencies to </a:t>
            </a:r>
            <a:r>
              <a:rPr lang="en-US" sz="2400" b="1" i="1" dirty="0"/>
              <a:t>save </a:t>
            </a:r>
            <a:r>
              <a:rPr lang="en-US" sz="2400" i="1" dirty="0"/>
              <a:t>like never before, and ensure a better and more </a:t>
            </a:r>
            <a:r>
              <a:rPr lang="en-US" sz="2400" b="1" i="1" dirty="0"/>
              <a:t>sustainable</a:t>
            </a:r>
            <a:r>
              <a:rPr lang="en-US" sz="2400" i="1" dirty="0"/>
              <a:t> future for all!</a:t>
            </a:r>
            <a:endParaRPr lang="en-CA" sz="2400" dirty="0"/>
          </a:p>
        </p:txBody>
      </p:sp>
      <p:pic>
        <p:nvPicPr>
          <p:cNvPr id="6148" name="Picture 4" descr="Image result for wall-e transparent background">
            <a:extLst>
              <a:ext uri="{FF2B5EF4-FFF2-40B4-BE49-F238E27FC236}">
                <a16:creationId xmlns:a16="http://schemas.microsoft.com/office/drawing/2014/main" id="{34282C7F-DD6A-4CBB-AD59-D4B1EBC5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35" y="1338890"/>
            <a:ext cx="4762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38052291-D37E-4BD6-84F7-4A38E3AAF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0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C9D37A19-B041-44B9-8D2B-B2102C656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2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605BFC6F-3A53-4209-A03E-AB6973EA7C91}"/>
              </a:ext>
            </a:extLst>
          </p:cNvPr>
          <p:cNvSpPr/>
          <p:nvPr/>
        </p:nvSpPr>
        <p:spPr>
          <a:xfrm>
            <a:off x="0" y="0"/>
            <a:ext cx="1647371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6EFF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</a:t>
            </a:r>
          </a:p>
          <a:p>
            <a:pPr algn="ctr"/>
            <a:r>
              <a:rPr lang="en-US" sz="3600" b="0" cap="none" spc="0" dirty="0">
                <a:ln w="0"/>
                <a:solidFill>
                  <a:srgbClr val="6EFF2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A3EEACF-2BD0-484D-AA7B-5762E36DA512}"/>
                  </a:ext>
                </a:extLst>
              </p14:cNvPr>
              <p14:cNvContentPartPr/>
              <p14:nvPr/>
            </p14:nvContentPartPr>
            <p14:xfrm>
              <a:off x="1513509" y="420337"/>
              <a:ext cx="7065360" cy="63903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A3EEACF-2BD0-484D-AA7B-5762E36DA5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509" y="402337"/>
                <a:ext cx="7101000" cy="64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95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156</Words>
  <Application>Microsoft Office PowerPoint</Application>
  <PresentationFormat>Widescreen</PresentationFormat>
  <Paragraphs>35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Bebas Neue</vt:lpstr>
      <vt:lpstr>Calibri</vt:lpstr>
      <vt:lpstr>Calibri Light</vt:lpstr>
      <vt:lpstr>Franklin Gothic Demi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MARKETING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see here?</dc:title>
  <dc:creator>Avani Singh</dc:creator>
  <cp:lastModifiedBy>Avani Singh</cp:lastModifiedBy>
  <cp:revision>22</cp:revision>
  <dcterms:created xsi:type="dcterms:W3CDTF">2019-01-20T06:55:06Z</dcterms:created>
  <dcterms:modified xsi:type="dcterms:W3CDTF">2019-01-20T13:43:24Z</dcterms:modified>
</cp:coreProperties>
</file>